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6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69" r:id="rId11"/>
    <p:sldId id="258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86" r:id="rId20"/>
    <p:sldId id="287" r:id="rId21"/>
    <p:sldId id="288" r:id="rId22"/>
    <p:sldId id="291" r:id="rId23"/>
    <p:sldId id="290" r:id="rId24"/>
    <p:sldId id="267" r:id="rId25"/>
  </p:sldIdLst>
  <p:sldSz cx="12192000" cy="6858000"/>
  <p:notesSz cx="6858000" cy="9144000"/>
  <p:embeddedFontLst>
    <p:embeddedFont>
      <p:font typeface="Cabin" panose="020B0604020202020204" charset="0"/>
      <p:regular r:id="rId27"/>
      <p:bold r:id="rId28"/>
      <p:italic r:id="rId29"/>
      <p:boldItalic r:id="rId30"/>
    </p:embeddedFont>
    <p:embeddedFont>
      <p:font typeface="Cabin Medium" panose="020B060402020202020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E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154FE4-ED0F-4BD5-90C6-A9D2E029E2B6}" v="46" dt="2024-01-30T19:17:43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Ward" userId="f3f453f5-4d47-4376-bc31-d9bdff140e45" providerId="ADAL" clId="{CE154FE4-ED0F-4BD5-90C6-A9D2E029E2B6}"/>
    <pc:docChg chg="custSel modSld">
      <pc:chgData name="Anna Ward" userId="f3f453f5-4d47-4376-bc31-d9bdff140e45" providerId="ADAL" clId="{CE154FE4-ED0F-4BD5-90C6-A9D2E029E2B6}" dt="2024-01-30T19:29:23.627" v="432" actId="20577"/>
      <pc:docMkLst>
        <pc:docMk/>
      </pc:docMkLst>
      <pc:sldChg chg="addSp delSp modSp mod">
        <pc:chgData name="Anna Ward" userId="f3f453f5-4d47-4376-bc31-d9bdff140e45" providerId="ADAL" clId="{CE154FE4-ED0F-4BD5-90C6-A9D2E029E2B6}" dt="2024-01-30T19:28:47.061" v="376" actId="20577"/>
        <pc:sldMkLst>
          <pc:docMk/>
          <pc:sldMk cId="2801027547" sldId="258"/>
        </pc:sldMkLst>
        <pc:spChg chg="mod">
          <ac:chgData name="Anna Ward" userId="f3f453f5-4d47-4376-bc31-d9bdff140e45" providerId="ADAL" clId="{CE154FE4-ED0F-4BD5-90C6-A9D2E029E2B6}" dt="2024-01-30T19:06:10.894" v="89" actId="113"/>
          <ac:spMkLst>
            <pc:docMk/>
            <pc:sldMk cId="2801027547" sldId="258"/>
            <ac:spMk id="2" creationId="{F3B7CDAE-99DB-5645-ADA7-BC3470094BC6}"/>
          </ac:spMkLst>
        </pc:spChg>
        <pc:spChg chg="del">
          <ac:chgData name="Anna Ward" userId="f3f453f5-4d47-4376-bc31-d9bdff140e45" providerId="ADAL" clId="{CE154FE4-ED0F-4BD5-90C6-A9D2E029E2B6}" dt="2024-01-30T19:16:02.339" v="244" actId="478"/>
          <ac:spMkLst>
            <pc:docMk/>
            <pc:sldMk cId="2801027547" sldId="258"/>
            <ac:spMk id="4" creationId="{930367A9-D9C4-4243-940F-C869B5A020F9}"/>
          </ac:spMkLst>
        </pc:spChg>
        <pc:spChg chg="mod">
          <ac:chgData name="Anna Ward" userId="f3f453f5-4d47-4376-bc31-d9bdff140e45" providerId="ADAL" clId="{CE154FE4-ED0F-4BD5-90C6-A9D2E029E2B6}" dt="2024-01-30T19:06:15.398" v="90" actId="2711"/>
          <ac:spMkLst>
            <pc:docMk/>
            <pc:sldMk cId="2801027547" sldId="258"/>
            <ac:spMk id="6" creationId="{B8062BB1-CF53-7D4C-ADFF-2B2A35EDECF6}"/>
          </ac:spMkLst>
        </pc:spChg>
        <pc:spChg chg="del">
          <ac:chgData name="Anna Ward" userId="f3f453f5-4d47-4376-bc31-d9bdff140e45" providerId="ADAL" clId="{CE154FE4-ED0F-4BD5-90C6-A9D2E029E2B6}" dt="2024-01-30T19:16:52.401" v="276" actId="478"/>
          <ac:spMkLst>
            <pc:docMk/>
            <pc:sldMk cId="2801027547" sldId="258"/>
            <ac:spMk id="7" creationId="{342724A3-4D71-2E86-55DF-BCAD743A56A7}"/>
          </ac:spMkLst>
        </pc:spChg>
        <pc:spChg chg="add mod">
          <ac:chgData name="Anna Ward" userId="f3f453f5-4d47-4376-bc31-d9bdff140e45" providerId="ADAL" clId="{CE154FE4-ED0F-4BD5-90C6-A9D2E029E2B6}" dt="2024-01-30T19:28:47.061" v="376" actId="20577"/>
          <ac:spMkLst>
            <pc:docMk/>
            <pc:sldMk cId="2801027547" sldId="258"/>
            <ac:spMk id="8" creationId="{FECEF0D9-207E-938B-6369-DE246D0DD055}"/>
          </ac:spMkLst>
        </pc:spChg>
        <pc:spChg chg="add mod">
          <ac:chgData name="Anna Ward" userId="f3f453f5-4d47-4376-bc31-d9bdff140e45" providerId="ADAL" clId="{CE154FE4-ED0F-4BD5-90C6-A9D2E029E2B6}" dt="2024-01-30T19:16:52.644" v="277"/>
          <ac:spMkLst>
            <pc:docMk/>
            <pc:sldMk cId="2801027547" sldId="258"/>
            <ac:spMk id="9" creationId="{4264FFB2-C9AD-0B93-C6AE-DE0E66A3734F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8:51.371" v="383" actId="20577"/>
        <pc:sldMkLst>
          <pc:docMk/>
          <pc:sldMk cId="2476597308" sldId="261"/>
        </pc:sldMkLst>
        <pc:spChg chg="mod">
          <ac:chgData name="Anna Ward" userId="f3f453f5-4d47-4376-bc31-d9bdff140e45" providerId="ADAL" clId="{CE154FE4-ED0F-4BD5-90C6-A9D2E029E2B6}" dt="2024-01-30T19:06:27.844" v="94" actId="1076"/>
          <ac:spMkLst>
            <pc:docMk/>
            <pc:sldMk cId="2476597308" sldId="261"/>
            <ac:spMk id="2" creationId="{6AE32CD0-EB97-1D4A-B518-7E6416B3189B}"/>
          </ac:spMkLst>
        </pc:spChg>
        <pc:spChg chg="mod">
          <ac:chgData name="Anna Ward" userId="f3f453f5-4d47-4376-bc31-d9bdff140e45" providerId="ADAL" clId="{CE154FE4-ED0F-4BD5-90C6-A9D2E029E2B6}" dt="2024-01-30T19:06:33.120" v="96" actId="404"/>
          <ac:spMkLst>
            <pc:docMk/>
            <pc:sldMk cId="2476597308" sldId="261"/>
            <ac:spMk id="3" creationId="{0DAAD20E-01D7-5640-95D9-F4519BFAB09D}"/>
          </ac:spMkLst>
        </pc:spChg>
        <pc:spChg chg="del">
          <ac:chgData name="Anna Ward" userId="f3f453f5-4d47-4376-bc31-d9bdff140e45" providerId="ADAL" clId="{CE154FE4-ED0F-4BD5-90C6-A9D2E029E2B6}" dt="2024-01-30T19:16:05.175" v="246" actId="478"/>
          <ac:spMkLst>
            <pc:docMk/>
            <pc:sldMk cId="2476597308" sldId="261"/>
            <ac:spMk id="5" creationId="{EA95B85E-20C6-1041-8724-6EC179C3C800}"/>
          </ac:spMkLst>
        </pc:spChg>
        <pc:spChg chg="del">
          <ac:chgData name="Anna Ward" userId="f3f453f5-4d47-4376-bc31-d9bdff140e45" providerId="ADAL" clId="{CE154FE4-ED0F-4BD5-90C6-A9D2E029E2B6}" dt="2024-01-30T19:16:55.212" v="278" actId="478"/>
          <ac:spMkLst>
            <pc:docMk/>
            <pc:sldMk cId="2476597308" sldId="261"/>
            <ac:spMk id="7" creationId="{F237D5E7-F95A-56C2-60FF-99D44B58F22B}"/>
          </ac:spMkLst>
        </pc:spChg>
        <pc:spChg chg="add mod">
          <ac:chgData name="Anna Ward" userId="f3f453f5-4d47-4376-bc31-d9bdff140e45" providerId="ADAL" clId="{CE154FE4-ED0F-4BD5-90C6-A9D2E029E2B6}" dt="2024-01-30T19:28:51.371" v="383" actId="20577"/>
          <ac:spMkLst>
            <pc:docMk/>
            <pc:sldMk cId="2476597308" sldId="261"/>
            <ac:spMk id="8" creationId="{055D536D-1DED-69F6-98EA-4FF15398F549}"/>
          </ac:spMkLst>
        </pc:spChg>
        <pc:spChg chg="add mod">
          <ac:chgData name="Anna Ward" userId="f3f453f5-4d47-4376-bc31-d9bdff140e45" providerId="ADAL" clId="{CE154FE4-ED0F-4BD5-90C6-A9D2E029E2B6}" dt="2024-01-30T19:16:55.406" v="279"/>
          <ac:spMkLst>
            <pc:docMk/>
            <pc:sldMk cId="2476597308" sldId="261"/>
            <ac:spMk id="9" creationId="{904449FB-D3E2-AF52-08B6-D809DB803860}"/>
          </ac:spMkLst>
        </pc:spChg>
        <pc:picChg chg="mod">
          <ac:chgData name="Anna Ward" userId="f3f453f5-4d47-4376-bc31-d9bdff140e45" providerId="ADAL" clId="{CE154FE4-ED0F-4BD5-90C6-A9D2E029E2B6}" dt="2024-01-30T19:02:18.457" v="24" actId="108"/>
          <ac:picMkLst>
            <pc:docMk/>
            <pc:sldMk cId="2476597308" sldId="261"/>
            <ac:picMk id="4100" creationId="{68A78D3E-72BA-1F2F-DDAB-C4D22837B0F0}"/>
          </ac:picMkLst>
        </pc:picChg>
      </pc:sldChg>
      <pc:sldChg chg="delSp mod">
        <pc:chgData name="Anna Ward" userId="f3f453f5-4d47-4376-bc31-d9bdff140e45" providerId="ADAL" clId="{CE154FE4-ED0F-4BD5-90C6-A9D2E029E2B6}" dt="2024-01-30T19:12:05.829" v="182" actId="478"/>
        <pc:sldMkLst>
          <pc:docMk/>
          <pc:sldMk cId="2179529273" sldId="267"/>
        </pc:sldMkLst>
        <pc:spChg chg="del">
          <ac:chgData name="Anna Ward" userId="f3f453f5-4d47-4376-bc31-d9bdff140e45" providerId="ADAL" clId="{CE154FE4-ED0F-4BD5-90C6-A9D2E029E2B6}" dt="2024-01-30T19:12:05.829" v="182" actId="478"/>
          <ac:spMkLst>
            <pc:docMk/>
            <pc:sldMk cId="2179529273" sldId="267"/>
            <ac:spMk id="5" creationId="{FF85B494-7DDD-174D-8956-C9DAE069FB10}"/>
          </ac:spMkLst>
        </pc:spChg>
      </pc:sldChg>
      <pc:sldChg chg="modSp mod">
        <pc:chgData name="Anna Ward" userId="f3f453f5-4d47-4376-bc31-d9bdff140e45" providerId="ADAL" clId="{CE154FE4-ED0F-4BD5-90C6-A9D2E029E2B6}" dt="2024-01-30T19:06:04.412" v="87" actId="404"/>
        <pc:sldMkLst>
          <pc:docMk/>
          <pc:sldMk cId="386750479" sldId="269"/>
        </pc:sldMkLst>
        <pc:spChg chg="mod">
          <ac:chgData name="Anna Ward" userId="f3f453f5-4d47-4376-bc31-d9bdff140e45" providerId="ADAL" clId="{CE154FE4-ED0F-4BD5-90C6-A9D2E029E2B6}" dt="2024-01-30T19:06:04.412" v="87" actId="404"/>
          <ac:spMkLst>
            <pc:docMk/>
            <pc:sldMk cId="386750479" sldId="269"/>
            <ac:spMk id="2" creationId="{5C605248-DD73-D547-B24E-F4DE9B1CBDC2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8:54.850" v="390" actId="20577"/>
        <pc:sldMkLst>
          <pc:docMk/>
          <pc:sldMk cId="3067324915" sldId="270"/>
        </pc:sldMkLst>
        <pc:spChg chg="mod">
          <ac:chgData name="Anna Ward" userId="f3f453f5-4d47-4376-bc31-d9bdff140e45" providerId="ADAL" clId="{CE154FE4-ED0F-4BD5-90C6-A9D2E029E2B6}" dt="2024-01-30T19:06:42.331" v="100" actId="113"/>
          <ac:spMkLst>
            <pc:docMk/>
            <pc:sldMk cId="3067324915" sldId="270"/>
            <ac:spMk id="2" creationId="{D9A828D9-138D-374C-9588-F6EFDB43817F}"/>
          </ac:spMkLst>
        </pc:spChg>
        <pc:spChg chg="mod">
          <ac:chgData name="Anna Ward" userId="f3f453f5-4d47-4376-bc31-d9bdff140e45" providerId="ADAL" clId="{CE154FE4-ED0F-4BD5-90C6-A9D2E029E2B6}" dt="2024-01-30T19:06:50.229" v="105" actId="27636"/>
          <ac:spMkLst>
            <pc:docMk/>
            <pc:sldMk cId="3067324915" sldId="270"/>
            <ac:spMk id="3" creationId="{5EE34D1D-C7F0-874F-82FE-B7A32F125282}"/>
          </ac:spMkLst>
        </pc:spChg>
        <pc:spChg chg="del">
          <ac:chgData name="Anna Ward" userId="f3f453f5-4d47-4376-bc31-d9bdff140e45" providerId="ADAL" clId="{CE154FE4-ED0F-4BD5-90C6-A9D2E029E2B6}" dt="2024-01-30T19:16:07.810" v="248" actId="478"/>
          <ac:spMkLst>
            <pc:docMk/>
            <pc:sldMk cId="3067324915" sldId="270"/>
            <ac:spMk id="5" creationId="{99822859-607A-F341-A4B2-5D53DC502942}"/>
          </ac:spMkLst>
        </pc:spChg>
        <pc:spChg chg="del">
          <ac:chgData name="Anna Ward" userId="f3f453f5-4d47-4376-bc31-d9bdff140e45" providerId="ADAL" clId="{CE154FE4-ED0F-4BD5-90C6-A9D2E029E2B6}" dt="2024-01-30T19:16:57.770" v="280" actId="478"/>
          <ac:spMkLst>
            <pc:docMk/>
            <pc:sldMk cId="3067324915" sldId="270"/>
            <ac:spMk id="7" creationId="{EF6B07AD-C391-E01B-37C2-A63EBDE46552}"/>
          </ac:spMkLst>
        </pc:spChg>
        <pc:spChg chg="add mod">
          <ac:chgData name="Anna Ward" userId="f3f453f5-4d47-4376-bc31-d9bdff140e45" providerId="ADAL" clId="{CE154FE4-ED0F-4BD5-90C6-A9D2E029E2B6}" dt="2024-01-30T19:28:54.850" v="390" actId="20577"/>
          <ac:spMkLst>
            <pc:docMk/>
            <pc:sldMk cId="3067324915" sldId="270"/>
            <ac:spMk id="8" creationId="{B4D6B69B-78D3-09D6-9921-2B82AD04A191}"/>
          </ac:spMkLst>
        </pc:spChg>
        <pc:spChg chg="add mod">
          <ac:chgData name="Anna Ward" userId="f3f453f5-4d47-4376-bc31-d9bdff140e45" providerId="ADAL" clId="{CE154FE4-ED0F-4BD5-90C6-A9D2E029E2B6}" dt="2024-01-30T19:16:57.926" v="281"/>
          <ac:spMkLst>
            <pc:docMk/>
            <pc:sldMk cId="3067324915" sldId="270"/>
            <ac:spMk id="9" creationId="{E34561F8-B737-D3D2-378A-A39BE47E923E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8:58.920" v="397" actId="20577"/>
        <pc:sldMkLst>
          <pc:docMk/>
          <pc:sldMk cId="3150161538" sldId="271"/>
        </pc:sldMkLst>
        <pc:spChg chg="del">
          <ac:chgData name="Anna Ward" userId="f3f453f5-4d47-4376-bc31-d9bdff140e45" providerId="ADAL" clId="{CE154FE4-ED0F-4BD5-90C6-A9D2E029E2B6}" dt="2024-01-30T19:06:56.449" v="106" actId="478"/>
          <ac:spMkLst>
            <pc:docMk/>
            <pc:sldMk cId="3150161538" sldId="271"/>
            <ac:spMk id="2" creationId="{D9A828D9-138D-374C-9588-F6EFDB43817F}"/>
          </ac:spMkLst>
        </pc:spChg>
        <pc:spChg chg="mod">
          <ac:chgData name="Anna Ward" userId="f3f453f5-4d47-4376-bc31-d9bdff140e45" providerId="ADAL" clId="{CE154FE4-ED0F-4BD5-90C6-A9D2E029E2B6}" dt="2024-01-30T19:07:09.721" v="114" actId="14100"/>
          <ac:spMkLst>
            <pc:docMk/>
            <pc:sldMk cId="3150161538" sldId="271"/>
            <ac:spMk id="3" creationId="{5EE34D1D-C7F0-874F-82FE-B7A32F125282}"/>
          </ac:spMkLst>
        </pc:spChg>
        <pc:spChg chg="del">
          <ac:chgData name="Anna Ward" userId="f3f453f5-4d47-4376-bc31-d9bdff140e45" providerId="ADAL" clId="{CE154FE4-ED0F-4BD5-90C6-A9D2E029E2B6}" dt="2024-01-30T19:16:10.406" v="250" actId="478"/>
          <ac:spMkLst>
            <pc:docMk/>
            <pc:sldMk cId="3150161538" sldId="271"/>
            <ac:spMk id="8" creationId="{D925934E-17AF-CDC9-5DF4-8042FB6E0788}"/>
          </ac:spMkLst>
        </pc:spChg>
        <pc:spChg chg="del">
          <ac:chgData name="Anna Ward" userId="f3f453f5-4d47-4376-bc31-d9bdff140e45" providerId="ADAL" clId="{CE154FE4-ED0F-4BD5-90C6-A9D2E029E2B6}" dt="2024-01-30T19:17:00.949" v="282" actId="478"/>
          <ac:spMkLst>
            <pc:docMk/>
            <pc:sldMk cId="3150161538" sldId="271"/>
            <ac:spMk id="9" creationId="{4B1BD2B3-8FF8-C7DB-7A60-A5563666B67A}"/>
          </ac:spMkLst>
        </pc:spChg>
        <pc:spChg chg="add del mod">
          <ac:chgData name="Anna Ward" userId="f3f453f5-4d47-4376-bc31-d9bdff140e45" providerId="ADAL" clId="{CE154FE4-ED0F-4BD5-90C6-A9D2E029E2B6}" dt="2024-01-30T19:06:57.013" v="107" actId="478"/>
          <ac:spMkLst>
            <pc:docMk/>
            <pc:sldMk cId="3150161538" sldId="271"/>
            <ac:spMk id="11" creationId="{B40F7279-0ECD-A37F-40EB-3587ED3384A8}"/>
          </ac:spMkLst>
        </pc:spChg>
        <pc:spChg chg="add mod">
          <ac:chgData name="Anna Ward" userId="f3f453f5-4d47-4376-bc31-d9bdff140e45" providerId="ADAL" clId="{CE154FE4-ED0F-4BD5-90C6-A9D2E029E2B6}" dt="2024-01-30T19:07:00.332" v="108"/>
          <ac:spMkLst>
            <pc:docMk/>
            <pc:sldMk cId="3150161538" sldId="271"/>
            <ac:spMk id="12" creationId="{64FC9AFC-740C-FD60-5A54-6EC466F3E937}"/>
          </ac:spMkLst>
        </pc:spChg>
        <pc:spChg chg="add mod">
          <ac:chgData name="Anna Ward" userId="f3f453f5-4d47-4376-bc31-d9bdff140e45" providerId="ADAL" clId="{CE154FE4-ED0F-4BD5-90C6-A9D2E029E2B6}" dt="2024-01-30T19:28:58.920" v="397" actId="20577"/>
          <ac:spMkLst>
            <pc:docMk/>
            <pc:sldMk cId="3150161538" sldId="271"/>
            <ac:spMk id="13" creationId="{2E3BA2F2-E8D6-6543-0292-DB464B1CEA55}"/>
          </ac:spMkLst>
        </pc:spChg>
        <pc:spChg chg="add mod">
          <ac:chgData name="Anna Ward" userId="f3f453f5-4d47-4376-bc31-d9bdff140e45" providerId="ADAL" clId="{CE154FE4-ED0F-4BD5-90C6-A9D2E029E2B6}" dt="2024-01-30T19:17:01.172" v="283"/>
          <ac:spMkLst>
            <pc:docMk/>
            <pc:sldMk cId="3150161538" sldId="271"/>
            <ac:spMk id="14" creationId="{AA6F42DE-CBC5-B373-7C75-136E27BAB6CD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9:02.156" v="404" actId="20577"/>
        <pc:sldMkLst>
          <pc:docMk/>
          <pc:sldMk cId="1435480017" sldId="272"/>
        </pc:sldMkLst>
        <pc:spChg chg="del">
          <ac:chgData name="Anna Ward" userId="f3f453f5-4d47-4376-bc31-d9bdff140e45" providerId="ADAL" clId="{CE154FE4-ED0F-4BD5-90C6-A9D2E029E2B6}" dt="2024-01-30T19:07:18.700" v="115" actId="478"/>
          <ac:spMkLst>
            <pc:docMk/>
            <pc:sldMk cId="1435480017" sldId="272"/>
            <ac:spMk id="2" creationId="{D9A828D9-138D-374C-9588-F6EFDB43817F}"/>
          </ac:spMkLst>
        </pc:spChg>
        <pc:spChg chg="mod">
          <ac:chgData name="Anna Ward" userId="f3f453f5-4d47-4376-bc31-d9bdff140e45" providerId="ADAL" clId="{CE154FE4-ED0F-4BD5-90C6-A9D2E029E2B6}" dt="2024-01-30T19:07:26.597" v="119" actId="2711"/>
          <ac:spMkLst>
            <pc:docMk/>
            <pc:sldMk cId="1435480017" sldId="272"/>
            <ac:spMk id="3" creationId="{5EE34D1D-C7F0-874F-82FE-B7A32F125282}"/>
          </ac:spMkLst>
        </pc:spChg>
        <pc:spChg chg="del">
          <ac:chgData name="Anna Ward" userId="f3f453f5-4d47-4376-bc31-d9bdff140e45" providerId="ADAL" clId="{CE154FE4-ED0F-4BD5-90C6-A9D2E029E2B6}" dt="2024-01-30T19:16:13.474" v="252" actId="478"/>
          <ac:spMkLst>
            <pc:docMk/>
            <pc:sldMk cId="1435480017" sldId="272"/>
            <ac:spMk id="5" creationId="{99822859-607A-F341-A4B2-5D53DC502942}"/>
          </ac:spMkLst>
        </pc:spChg>
        <pc:spChg chg="del">
          <ac:chgData name="Anna Ward" userId="f3f453f5-4d47-4376-bc31-d9bdff140e45" providerId="ADAL" clId="{CE154FE4-ED0F-4BD5-90C6-A9D2E029E2B6}" dt="2024-01-30T19:17:04.869" v="284" actId="478"/>
          <ac:spMkLst>
            <pc:docMk/>
            <pc:sldMk cId="1435480017" sldId="272"/>
            <ac:spMk id="8" creationId="{CD3DC3BC-6001-159E-31CF-02235A7856AF}"/>
          </ac:spMkLst>
        </pc:spChg>
        <pc:spChg chg="add del mod">
          <ac:chgData name="Anna Ward" userId="f3f453f5-4d47-4376-bc31-d9bdff140e45" providerId="ADAL" clId="{CE154FE4-ED0F-4BD5-90C6-A9D2E029E2B6}" dt="2024-01-30T19:07:19.731" v="116" actId="478"/>
          <ac:spMkLst>
            <pc:docMk/>
            <pc:sldMk cId="1435480017" sldId="272"/>
            <ac:spMk id="10" creationId="{59E543B7-F6E7-9A7A-9EE8-B5EFE2EFFA54}"/>
          </ac:spMkLst>
        </pc:spChg>
        <pc:spChg chg="add mod">
          <ac:chgData name="Anna Ward" userId="f3f453f5-4d47-4376-bc31-d9bdff140e45" providerId="ADAL" clId="{CE154FE4-ED0F-4BD5-90C6-A9D2E029E2B6}" dt="2024-01-30T19:07:21.015" v="117"/>
          <ac:spMkLst>
            <pc:docMk/>
            <pc:sldMk cId="1435480017" sldId="272"/>
            <ac:spMk id="11" creationId="{91FC23B0-0025-30C6-6182-7EA6DCD709B3}"/>
          </ac:spMkLst>
        </pc:spChg>
        <pc:spChg chg="add mod">
          <ac:chgData name="Anna Ward" userId="f3f453f5-4d47-4376-bc31-d9bdff140e45" providerId="ADAL" clId="{CE154FE4-ED0F-4BD5-90C6-A9D2E029E2B6}" dt="2024-01-30T19:29:02.156" v="404" actId="20577"/>
          <ac:spMkLst>
            <pc:docMk/>
            <pc:sldMk cId="1435480017" sldId="272"/>
            <ac:spMk id="12" creationId="{20AAE439-FF23-4966-3578-634222FD4118}"/>
          </ac:spMkLst>
        </pc:spChg>
        <pc:spChg chg="add mod">
          <ac:chgData name="Anna Ward" userId="f3f453f5-4d47-4376-bc31-d9bdff140e45" providerId="ADAL" clId="{CE154FE4-ED0F-4BD5-90C6-A9D2E029E2B6}" dt="2024-01-30T19:17:05.122" v="285"/>
          <ac:spMkLst>
            <pc:docMk/>
            <pc:sldMk cId="1435480017" sldId="272"/>
            <ac:spMk id="13" creationId="{89768C2D-9D76-D2BC-7358-34D7A0C1A5A0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9:05.416" v="411" actId="20577"/>
        <pc:sldMkLst>
          <pc:docMk/>
          <pc:sldMk cId="3934777184" sldId="273"/>
        </pc:sldMkLst>
        <pc:spChg chg="mod">
          <ac:chgData name="Anna Ward" userId="f3f453f5-4d47-4376-bc31-d9bdff140e45" providerId="ADAL" clId="{CE154FE4-ED0F-4BD5-90C6-A9D2E029E2B6}" dt="2024-01-30T19:07:54.156" v="124" actId="1076"/>
          <ac:spMkLst>
            <pc:docMk/>
            <pc:sldMk cId="3934777184" sldId="273"/>
            <ac:spMk id="2" creationId="{79071A23-E894-BF4C-B61B-6CC5A63EB493}"/>
          </ac:spMkLst>
        </pc:spChg>
        <pc:spChg chg="mod">
          <ac:chgData name="Anna Ward" userId="f3f453f5-4d47-4376-bc31-d9bdff140e45" providerId="ADAL" clId="{CE154FE4-ED0F-4BD5-90C6-A9D2E029E2B6}" dt="2024-01-30T19:08:09.625" v="128" actId="1076"/>
          <ac:spMkLst>
            <pc:docMk/>
            <pc:sldMk cId="3934777184" sldId="273"/>
            <ac:spMk id="6" creationId="{3CFE14AD-6516-4B4E-8CD9-9B58917EDA74}"/>
          </ac:spMkLst>
        </pc:spChg>
        <pc:spChg chg="del">
          <ac:chgData name="Anna Ward" userId="f3f453f5-4d47-4376-bc31-d9bdff140e45" providerId="ADAL" clId="{CE154FE4-ED0F-4BD5-90C6-A9D2E029E2B6}" dt="2024-01-30T19:17:08.060" v="286" actId="478"/>
          <ac:spMkLst>
            <pc:docMk/>
            <pc:sldMk cId="3934777184" sldId="273"/>
            <ac:spMk id="8" creationId="{34DD5ABE-477D-369D-DB67-51A6663929C9}"/>
          </ac:spMkLst>
        </pc:spChg>
        <pc:spChg chg="del">
          <ac:chgData name="Anna Ward" userId="f3f453f5-4d47-4376-bc31-d9bdff140e45" providerId="ADAL" clId="{CE154FE4-ED0F-4BD5-90C6-A9D2E029E2B6}" dt="2024-01-30T19:16:15.921" v="254" actId="478"/>
          <ac:spMkLst>
            <pc:docMk/>
            <pc:sldMk cId="3934777184" sldId="273"/>
            <ac:spMk id="9" creationId="{BEA51F44-9F14-5A66-6CBC-4C6C912F2CB6}"/>
          </ac:spMkLst>
        </pc:spChg>
        <pc:spChg chg="add mod">
          <ac:chgData name="Anna Ward" userId="f3f453f5-4d47-4376-bc31-d9bdff140e45" providerId="ADAL" clId="{CE154FE4-ED0F-4BD5-90C6-A9D2E029E2B6}" dt="2024-01-30T19:29:05.416" v="411" actId="20577"/>
          <ac:spMkLst>
            <pc:docMk/>
            <pc:sldMk cId="3934777184" sldId="273"/>
            <ac:spMk id="10" creationId="{9D966CA3-C64F-4186-B7B0-7EB80D828424}"/>
          </ac:spMkLst>
        </pc:spChg>
        <pc:spChg chg="add mod">
          <ac:chgData name="Anna Ward" userId="f3f453f5-4d47-4376-bc31-d9bdff140e45" providerId="ADAL" clId="{CE154FE4-ED0F-4BD5-90C6-A9D2E029E2B6}" dt="2024-01-30T19:17:08.310" v="287"/>
          <ac:spMkLst>
            <pc:docMk/>
            <pc:sldMk cId="3934777184" sldId="273"/>
            <ac:spMk id="11" creationId="{E5E13C26-D70E-1A6D-AE89-4680D7E2A878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9:08.742" v="418" actId="20577"/>
        <pc:sldMkLst>
          <pc:docMk/>
          <pc:sldMk cId="1501258214" sldId="274"/>
        </pc:sldMkLst>
        <pc:spChg chg="mod">
          <ac:chgData name="Anna Ward" userId="f3f453f5-4d47-4376-bc31-d9bdff140e45" providerId="ADAL" clId="{CE154FE4-ED0F-4BD5-90C6-A9D2E029E2B6}" dt="2024-01-30T19:08:23.492" v="133" actId="1076"/>
          <ac:spMkLst>
            <pc:docMk/>
            <pc:sldMk cId="1501258214" sldId="274"/>
            <ac:spMk id="2" creationId="{D9A828D9-138D-374C-9588-F6EFDB43817F}"/>
          </ac:spMkLst>
        </pc:spChg>
        <pc:spChg chg="mod">
          <ac:chgData name="Anna Ward" userId="f3f453f5-4d47-4376-bc31-d9bdff140e45" providerId="ADAL" clId="{CE154FE4-ED0F-4BD5-90C6-A9D2E029E2B6}" dt="2024-01-30T19:08:36.922" v="140" actId="14100"/>
          <ac:spMkLst>
            <pc:docMk/>
            <pc:sldMk cId="1501258214" sldId="274"/>
            <ac:spMk id="3" creationId="{5EE34D1D-C7F0-874F-82FE-B7A32F125282}"/>
          </ac:spMkLst>
        </pc:spChg>
        <pc:spChg chg="del">
          <ac:chgData name="Anna Ward" userId="f3f453f5-4d47-4376-bc31-d9bdff140e45" providerId="ADAL" clId="{CE154FE4-ED0F-4BD5-90C6-A9D2E029E2B6}" dt="2024-01-30T19:16:17.951" v="256" actId="478"/>
          <ac:spMkLst>
            <pc:docMk/>
            <pc:sldMk cId="1501258214" sldId="274"/>
            <ac:spMk id="7" creationId="{DD4842E5-AB02-66A6-851E-0DDCE7D48D3B}"/>
          </ac:spMkLst>
        </pc:spChg>
        <pc:spChg chg="del">
          <ac:chgData name="Anna Ward" userId="f3f453f5-4d47-4376-bc31-d9bdff140e45" providerId="ADAL" clId="{CE154FE4-ED0F-4BD5-90C6-A9D2E029E2B6}" dt="2024-01-30T19:17:35.569" v="292" actId="478"/>
          <ac:spMkLst>
            <pc:docMk/>
            <pc:sldMk cId="1501258214" sldId="274"/>
            <ac:spMk id="8" creationId="{DAB7BBCF-767F-DF4C-51A3-8209A65A74F9}"/>
          </ac:spMkLst>
        </pc:spChg>
        <pc:spChg chg="add mod">
          <ac:chgData name="Anna Ward" userId="f3f453f5-4d47-4376-bc31-d9bdff140e45" providerId="ADAL" clId="{CE154FE4-ED0F-4BD5-90C6-A9D2E029E2B6}" dt="2024-01-30T19:29:08.742" v="418" actId="20577"/>
          <ac:spMkLst>
            <pc:docMk/>
            <pc:sldMk cId="1501258214" sldId="274"/>
            <ac:spMk id="9" creationId="{079E53E0-1B70-6374-FBE5-D75A6410A758}"/>
          </ac:spMkLst>
        </pc:spChg>
        <pc:spChg chg="add mod">
          <ac:chgData name="Anna Ward" userId="f3f453f5-4d47-4376-bc31-d9bdff140e45" providerId="ADAL" clId="{CE154FE4-ED0F-4BD5-90C6-A9D2E029E2B6}" dt="2024-01-30T19:17:35.817" v="293"/>
          <ac:spMkLst>
            <pc:docMk/>
            <pc:sldMk cId="1501258214" sldId="274"/>
            <ac:spMk id="10" creationId="{1ADEBFCD-9F41-DC52-BA79-6EC26CD3A379}"/>
          </ac:spMkLst>
        </pc:spChg>
        <pc:picChg chg="mod">
          <ac:chgData name="Anna Ward" userId="f3f453f5-4d47-4376-bc31-d9bdff140e45" providerId="ADAL" clId="{CE154FE4-ED0F-4BD5-90C6-A9D2E029E2B6}" dt="2024-01-30T19:08:26.172" v="134" actId="1076"/>
          <ac:picMkLst>
            <pc:docMk/>
            <pc:sldMk cId="1501258214" sldId="274"/>
            <ac:picMk id="6146" creationId="{9A0933EB-FA00-DC8D-8198-88AD02CAE189}"/>
          </ac:picMkLst>
        </pc:picChg>
      </pc:sldChg>
      <pc:sldChg chg="addSp delSp modSp mod">
        <pc:chgData name="Anna Ward" userId="f3f453f5-4d47-4376-bc31-d9bdff140e45" providerId="ADAL" clId="{CE154FE4-ED0F-4BD5-90C6-A9D2E029E2B6}" dt="2024-01-30T19:29:12.171" v="425" actId="20577"/>
        <pc:sldMkLst>
          <pc:docMk/>
          <pc:sldMk cId="3456541647" sldId="275"/>
        </pc:sldMkLst>
        <pc:spChg chg="mod">
          <ac:chgData name="Anna Ward" userId="f3f453f5-4d47-4376-bc31-d9bdff140e45" providerId="ADAL" clId="{CE154FE4-ED0F-4BD5-90C6-A9D2E029E2B6}" dt="2024-01-30T19:08:45.473" v="143" actId="404"/>
          <ac:spMkLst>
            <pc:docMk/>
            <pc:sldMk cId="3456541647" sldId="275"/>
            <ac:spMk id="2" creationId="{D9A828D9-138D-374C-9588-F6EFDB43817F}"/>
          </ac:spMkLst>
        </pc:spChg>
        <pc:spChg chg="mod">
          <ac:chgData name="Anna Ward" userId="f3f453f5-4d47-4376-bc31-d9bdff140e45" providerId="ADAL" clId="{CE154FE4-ED0F-4BD5-90C6-A9D2E029E2B6}" dt="2024-01-30T19:08:58.089" v="146" actId="1076"/>
          <ac:spMkLst>
            <pc:docMk/>
            <pc:sldMk cId="3456541647" sldId="275"/>
            <ac:spMk id="3" creationId="{5EE34D1D-C7F0-874F-82FE-B7A32F125282}"/>
          </ac:spMkLst>
        </pc:spChg>
        <pc:spChg chg="del">
          <ac:chgData name="Anna Ward" userId="f3f453f5-4d47-4376-bc31-d9bdff140e45" providerId="ADAL" clId="{CE154FE4-ED0F-4BD5-90C6-A9D2E029E2B6}" dt="2024-01-30T19:16:20.328" v="258" actId="478"/>
          <ac:spMkLst>
            <pc:docMk/>
            <pc:sldMk cId="3456541647" sldId="275"/>
            <ac:spMk id="7" creationId="{AB0BB6F1-2C86-C82E-DBBA-C13E9D5726BF}"/>
          </ac:spMkLst>
        </pc:spChg>
        <pc:spChg chg="del">
          <ac:chgData name="Anna Ward" userId="f3f453f5-4d47-4376-bc31-d9bdff140e45" providerId="ADAL" clId="{CE154FE4-ED0F-4BD5-90C6-A9D2E029E2B6}" dt="2024-01-30T19:17:39.110" v="294" actId="478"/>
          <ac:spMkLst>
            <pc:docMk/>
            <pc:sldMk cId="3456541647" sldId="275"/>
            <ac:spMk id="8" creationId="{CD386E5E-D78D-A164-76C2-FE6DD546897A}"/>
          </ac:spMkLst>
        </pc:spChg>
        <pc:spChg chg="add mod">
          <ac:chgData name="Anna Ward" userId="f3f453f5-4d47-4376-bc31-d9bdff140e45" providerId="ADAL" clId="{CE154FE4-ED0F-4BD5-90C6-A9D2E029E2B6}" dt="2024-01-30T19:29:12.171" v="425" actId="20577"/>
          <ac:spMkLst>
            <pc:docMk/>
            <pc:sldMk cId="3456541647" sldId="275"/>
            <ac:spMk id="9" creationId="{B3E6DD6A-DF18-9E1E-E545-D7C8CF44A7C8}"/>
          </ac:spMkLst>
        </pc:spChg>
        <pc:spChg chg="add mod">
          <ac:chgData name="Anna Ward" userId="f3f453f5-4d47-4376-bc31-d9bdff140e45" providerId="ADAL" clId="{CE154FE4-ED0F-4BD5-90C6-A9D2E029E2B6}" dt="2024-01-30T19:17:39.343" v="295"/>
          <ac:spMkLst>
            <pc:docMk/>
            <pc:sldMk cId="3456541647" sldId="275"/>
            <ac:spMk id="10" creationId="{834E4D25-3206-61A4-207F-8F34C28694A5}"/>
          </ac:spMkLst>
        </pc:spChg>
      </pc:sldChg>
      <pc:sldChg chg="modSp mod">
        <pc:chgData name="Anna Ward" userId="f3f453f5-4d47-4376-bc31-d9bdff140e45" providerId="ADAL" clId="{CE154FE4-ED0F-4BD5-90C6-A9D2E029E2B6}" dt="2024-01-30T19:02:46.458" v="30" actId="1076"/>
        <pc:sldMkLst>
          <pc:docMk/>
          <pc:sldMk cId="176413345" sldId="277"/>
        </pc:sldMkLst>
        <pc:spChg chg="mod">
          <ac:chgData name="Anna Ward" userId="f3f453f5-4d47-4376-bc31-d9bdff140e45" providerId="ADAL" clId="{CE154FE4-ED0F-4BD5-90C6-A9D2E029E2B6}" dt="2024-01-30T19:02:46.458" v="30" actId="1076"/>
          <ac:spMkLst>
            <pc:docMk/>
            <pc:sldMk cId="176413345" sldId="277"/>
            <ac:spMk id="2" creationId="{5C605248-DD73-D547-B24E-F4DE9B1CBDC2}"/>
          </ac:spMkLst>
        </pc:spChg>
      </pc:sldChg>
      <pc:sldChg chg="modSp mod">
        <pc:chgData name="Anna Ward" userId="f3f453f5-4d47-4376-bc31-d9bdff140e45" providerId="ADAL" clId="{CE154FE4-ED0F-4BD5-90C6-A9D2E029E2B6}" dt="2024-01-30T19:28:08.948" v="306" actId="20577"/>
        <pc:sldMkLst>
          <pc:docMk/>
          <pc:sldMk cId="50478871" sldId="278"/>
        </pc:sldMkLst>
        <pc:spChg chg="mod">
          <ac:chgData name="Anna Ward" userId="f3f453f5-4d47-4376-bc31-d9bdff140e45" providerId="ADAL" clId="{CE154FE4-ED0F-4BD5-90C6-A9D2E029E2B6}" dt="2024-01-30T19:03:02.593" v="33" actId="113"/>
          <ac:spMkLst>
            <pc:docMk/>
            <pc:sldMk cId="50478871" sldId="278"/>
            <ac:spMk id="2" creationId="{7409C6DF-2065-4D32-ACE0-2729F475B800}"/>
          </ac:spMkLst>
        </pc:spChg>
        <pc:spChg chg="mod">
          <ac:chgData name="Anna Ward" userId="f3f453f5-4d47-4376-bc31-d9bdff140e45" providerId="ADAL" clId="{CE154FE4-ED0F-4BD5-90C6-A9D2E029E2B6}" dt="2024-01-30T19:28:08.948" v="306" actId="20577"/>
          <ac:spMkLst>
            <pc:docMk/>
            <pc:sldMk cId="50478871" sldId="278"/>
            <ac:spMk id="4" creationId="{9577459E-08F6-40BF-B810-F8D1ACB688FE}"/>
          </ac:spMkLst>
        </pc:spChg>
        <pc:spChg chg="mod">
          <ac:chgData name="Anna Ward" userId="f3f453f5-4d47-4376-bc31-d9bdff140e45" providerId="ADAL" clId="{CE154FE4-ED0F-4BD5-90C6-A9D2E029E2B6}" dt="2024-01-30T19:02:57.698" v="31" actId="2711"/>
          <ac:spMkLst>
            <pc:docMk/>
            <pc:sldMk cId="50478871" sldId="278"/>
            <ac:spMk id="6" creationId="{262847B3-5E87-4D59-AEF3-4B4F753B1B06}"/>
          </ac:spMkLst>
        </pc:spChg>
        <pc:spChg chg="mod">
          <ac:chgData name="Anna Ward" userId="f3f453f5-4d47-4376-bc31-d9bdff140e45" providerId="ADAL" clId="{CE154FE4-ED0F-4BD5-90C6-A9D2E029E2B6}" dt="2024-01-30T19:03:25.837" v="38" actId="14100"/>
          <ac:spMkLst>
            <pc:docMk/>
            <pc:sldMk cId="50478871" sldId="278"/>
            <ac:spMk id="7" creationId="{407DF5C0-0BA8-7940-41A7-3897CE8F48A9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8:13.755" v="313" actId="20577"/>
        <pc:sldMkLst>
          <pc:docMk/>
          <pc:sldMk cId="1971472231" sldId="279"/>
        </pc:sldMkLst>
        <pc:spChg chg="del">
          <ac:chgData name="Anna Ward" userId="f3f453f5-4d47-4376-bc31-d9bdff140e45" providerId="ADAL" clId="{CE154FE4-ED0F-4BD5-90C6-A9D2E029E2B6}" dt="2024-01-30T19:15:39.539" v="230" actId="478"/>
          <ac:spMkLst>
            <pc:docMk/>
            <pc:sldMk cId="1971472231" sldId="279"/>
            <ac:spMk id="2" creationId="{AF0216B4-E337-0FC6-06D9-76B5F3F51C84}"/>
          </ac:spMkLst>
        </pc:spChg>
        <pc:spChg chg="del">
          <ac:chgData name="Anna Ward" userId="f3f453f5-4d47-4376-bc31-d9bdff140e45" providerId="ADAL" clId="{CE154FE4-ED0F-4BD5-90C6-A9D2E029E2B6}" dt="2024-01-30T19:16:31.671" v="262" actId="478"/>
          <ac:spMkLst>
            <pc:docMk/>
            <pc:sldMk cId="1971472231" sldId="279"/>
            <ac:spMk id="4" creationId="{5BDACE29-EC56-213C-BA8A-B763D53ACA1D}"/>
          </ac:spMkLst>
        </pc:spChg>
        <pc:spChg chg="add mod">
          <ac:chgData name="Anna Ward" userId="f3f453f5-4d47-4376-bc31-d9bdff140e45" providerId="ADAL" clId="{CE154FE4-ED0F-4BD5-90C6-A9D2E029E2B6}" dt="2024-01-30T19:28:13.755" v="313" actId="20577"/>
          <ac:spMkLst>
            <pc:docMk/>
            <pc:sldMk cId="1971472231" sldId="279"/>
            <ac:spMk id="6" creationId="{41F22AD6-269A-B057-E094-23474AE38A09}"/>
          </ac:spMkLst>
        </pc:spChg>
        <pc:spChg chg="mod">
          <ac:chgData name="Anna Ward" userId="f3f453f5-4d47-4376-bc31-d9bdff140e45" providerId="ADAL" clId="{CE154FE4-ED0F-4BD5-90C6-A9D2E029E2B6}" dt="2024-01-30T19:03:40.771" v="42" actId="1076"/>
          <ac:spMkLst>
            <pc:docMk/>
            <pc:sldMk cId="1971472231" sldId="279"/>
            <ac:spMk id="7" creationId="{B6A0FE84-4C6D-4BF6-82A3-BFFDA3415C77}"/>
          </ac:spMkLst>
        </pc:spChg>
        <pc:spChg chg="add mod">
          <ac:chgData name="Anna Ward" userId="f3f453f5-4d47-4376-bc31-d9bdff140e45" providerId="ADAL" clId="{CE154FE4-ED0F-4BD5-90C6-A9D2E029E2B6}" dt="2024-01-30T19:16:31.905" v="263"/>
          <ac:spMkLst>
            <pc:docMk/>
            <pc:sldMk cId="1971472231" sldId="279"/>
            <ac:spMk id="9" creationId="{292597F5-5DCF-009D-4372-44E155435030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8:20.067" v="320" actId="20577"/>
        <pc:sldMkLst>
          <pc:docMk/>
          <pc:sldMk cId="1134309100" sldId="280"/>
        </pc:sldMkLst>
        <pc:spChg chg="del">
          <ac:chgData name="Anna Ward" userId="f3f453f5-4d47-4376-bc31-d9bdff140e45" providerId="ADAL" clId="{CE154FE4-ED0F-4BD5-90C6-A9D2E029E2B6}" dt="2024-01-30T19:16:34.805" v="264" actId="478"/>
          <ac:spMkLst>
            <pc:docMk/>
            <pc:sldMk cId="1134309100" sldId="280"/>
            <ac:spMk id="3" creationId="{08F87F30-15DB-44DB-6B74-43C300A9C958}"/>
          </ac:spMkLst>
        </pc:spChg>
        <pc:spChg chg="add mod">
          <ac:chgData name="Anna Ward" userId="f3f453f5-4d47-4376-bc31-d9bdff140e45" providerId="ADAL" clId="{CE154FE4-ED0F-4BD5-90C6-A9D2E029E2B6}" dt="2024-01-30T19:28:20.067" v="320" actId="20577"/>
          <ac:spMkLst>
            <pc:docMk/>
            <pc:sldMk cId="1134309100" sldId="280"/>
            <ac:spMk id="5" creationId="{8A1604C9-1507-00BD-95D9-98917969259D}"/>
          </ac:spMkLst>
        </pc:spChg>
        <pc:spChg chg="add mod">
          <ac:chgData name="Anna Ward" userId="f3f453f5-4d47-4376-bc31-d9bdff140e45" providerId="ADAL" clId="{CE154FE4-ED0F-4BD5-90C6-A9D2E029E2B6}" dt="2024-01-30T19:16:35.033" v="265"/>
          <ac:spMkLst>
            <pc:docMk/>
            <pc:sldMk cId="1134309100" sldId="280"/>
            <ac:spMk id="6" creationId="{D6FE3E88-7E5B-8B57-3816-FC7B8EBE6016}"/>
          </ac:spMkLst>
        </pc:spChg>
        <pc:spChg chg="mod">
          <ac:chgData name="Anna Ward" userId="f3f453f5-4d47-4376-bc31-d9bdff140e45" providerId="ADAL" clId="{CE154FE4-ED0F-4BD5-90C6-A9D2E029E2B6}" dt="2024-01-30T19:03:53.898" v="50" actId="1076"/>
          <ac:spMkLst>
            <pc:docMk/>
            <pc:sldMk cId="1134309100" sldId="280"/>
            <ac:spMk id="9" creationId="{60714F12-ABE9-BC26-8704-7763607F6D6F}"/>
          </ac:spMkLst>
        </pc:spChg>
        <pc:spChg chg="del">
          <ac:chgData name="Anna Ward" userId="f3f453f5-4d47-4376-bc31-d9bdff140e45" providerId="ADAL" clId="{CE154FE4-ED0F-4BD5-90C6-A9D2E029E2B6}" dt="2024-01-30T19:15:42.713" v="232" actId="478"/>
          <ac:spMkLst>
            <pc:docMk/>
            <pc:sldMk cId="1134309100" sldId="280"/>
            <ac:spMk id="13" creationId="{2D3CFB6A-F955-8E96-6C50-EA9846EBA475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8:23.527" v="327" actId="20577"/>
        <pc:sldMkLst>
          <pc:docMk/>
          <pc:sldMk cId="4217369789" sldId="281"/>
        </pc:sldMkLst>
        <pc:spChg chg="mod">
          <ac:chgData name="Anna Ward" userId="f3f453f5-4d47-4376-bc31-d9bdff140e45" providerId="ADAL" clId="{CE154FE4-ED0F-4BD5-90C6-A9D2E029E2B6}" dt="2024-01-30T19:04:08.455" v="55" actId="1076"/>
          <ac:spMkLst>
            <pc:docMk/>
            <pc:sldMk cId="4217369789" sldId="281"/>
            <ac:spMk id="2" creationId="{5847F3FC-69A0-48D4-9739-52ED0CAB9060}"/>
          </ac:spMkLst>
        </pc:spChg>
        <pc:spChg chg="del">
          <ac:chgData name="Anna Ward" userId="f3f453f5-4d47-4376-bc31-d9bdff140e45" providerId="ADAL" clId="{CE154FE4-ED0F-4BD5-90C6-A9D2E029E2B6}" dt="2024-01-30T19:16:37.243" v="266" actId="478"/>
          <ac:spMkLst>
            <pc:docMk/>
            <pc:sldMk cId="4217369789" sldId="281"/>
            <ac:spMk id="3" creationId="{49FEF3E0-42E1-67AA-20FB-68686D9295D6}"/>
          </ac:spMkLst>
        </pc:spChg>
        <pc:spChg chg="add mod">
          <ac:chgData name="Anna Ward" userId="f3f453f5-4d47-4376-bc31-d9bdff140e45" providerId="ADAL" clId="{CE154FE4-ED0F-4BD5-90C6-A9D2E029E2B6}" dt="2024-01-30T19:28:23.527" v="327" actId="20577"/>
          <ac:spMkLst>
            <pc:docMk/>
            <pc:sldMk cId="4217369789" sldId="281"/>
            <ac:spMk id="5" creationId="{28DB27F5-5E51-CAA5-71D6-78392531E83B}"/>
          </ac:spMkLst>
        </pc:spChg>
        <pc:spChg chg="add mod">
          <ac:chgData name="Anna Ward" userId="f3f453f5-4d47-4376-bc31-d9bdff140e45" providerId="ADAL" clId="{CE154FE4-ED0F-4BD5-90C6-A9D2E029E2B6}" dt="2024-01-30T19:16:37.472" v="267"/>
          <ac:spMkLst>
            <pc:docMk/>
            <pc:sldMk cId="4217369789" sldId="281"/>
            <ac:spMk id="7" creationId="{355EF043-DDA8-9ACC-2F04-63DEF8785559}"/>
          </ac:spMkLst>
        </pc:spChg>
        <pc:spChg chg="del">
          <ac:chgData name="Anna Ward" userId="f3f453f5-4d47-4376-bc31-d9bdff140e45" providerId="ADAL" clId="{CE154FE4-ED0F-4BD5-90C6-A9D2E029E2B6}" dt="2024-01-30T19:15:45.231" v="234" actId="478"/>
          <ac:spMkLst>
            <pc:docMk/>
            <pc:sldMk cId="4217369789" sldId="281"/>
            <ac:spMk id="12" creationId="{D5712377-5A5A-0667-4EF6-B81714859EF1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8:27.030" v="334" actId="20577"/>
        <pc:sldMkLst>
          <pc:docMk/>
          <pc:sldMk cId="1947028487" sldId="282"/>
        </pc:sldMkLst>
        <pc:spChg chg="mod">
          <ac:chgData name="Anna Ward" userId="f3f453f5-4d47-4376-bc31-d9bdff140e45" providerId="ADAL" clId="{CE154FE4-ED0F-4BD5-90C6-A9D2E029E2B6}" dt="2024-01-30T19:04:25.867" v="63" actId="27636"/>
          <ac:spMkLst>
            <pc:docMk/>
            <pc:sldMk cId="1947028487" sldId="282"/>
            <ac:spMk id="2" creationId="{77E599D6-8EEA-49ED-9C14-8460BBCA4CB6}"/>
          </ac:spMkLst>
        </pc:spChg>
        <pc:spChg chg="del">
          <ac:chgData name="Anna Ward" userId="f3f453f5-4d47-4376-bc31-d9bdff140e45" providerId="ADAL" clId="{CE154FE4-ED0F-4BD5-90C6-A9D2E029E2B6}" dt="2024-01-30T19:16:40.795" v="268" actId="478"/>
          <ac:spMkLst>
            <pc:docMk/>
            <pc:sldMk cId="1947028487" sldId="282"/>
            <ac:spMk id="3" creationId="{6371B6A4-18E1-451D-1450-609EFD4FF58F}"/>
          </ac:spMkLst>
        </pc:spChg>
        <pc:spChg chg="add mod">
          <ac:chgData name="Anna Ward" userId="f3f453f5-4d47-4376-bc31-d9bdff140e45" providerId="ADAL" clId="{CE154FE4-ED0F-4BD5-90C6-A9D2E029E2B6}" dt="2024-01-30T19:28:27.030" v="334" actId="20577"/>
          <ac:spMkLst>
            <pc:docMk/>
            <pc:sldMk cId="1947028487" sldId="282"/>
            <ac:spMk id="5" creationId="{6F796F65-3CFB-D8DF-29A6-C9E616904B88}"/>
          </ac:spMkLst>
        </pc:spChg>
        <pc:spChg chg="add mod">
          <ac:chgData name="Anna Ward" userId="f3f453f5-4d47-4376-bc31-d9bdff140e45" providerId="ADAL" clId="{CE154FE4-ED0F-4BD5-90C6-A9D2E029E2B6}" dt="2024-01-30T19:16:41.047" v="269"/>
          <ac:spMkLst>
            <pc:docMk/>
            <pc:sldMk cId="1947028487" sldId="282"/>
            <ac:spMk id="7" creationId="{6A5BD7EE-D359-D6CF-9304-2D2ACCDBD91A}"/>
          </ac:spMkLst>
        </pc:spChg>
        <pc:spChg chg="del">
          <ac:chgData name="Anna Ward" userId="f3f453f5-4d47-4376-bc31-d9bdff140e45" providerId="ADAL" clId="{CE154FE4-ED0F-4BD5-90C6-A9D2E029E2B6}" dt="2024-01-30T19:15:51.246" v="236" actId="478"/>
          <ac:spMkLst>
            <pc:docMk/>
            <pc:sldMk cId="1947028487" sldId="282"/>
            <ac:spMk id="14" creationId="{76B947B1-6BE1-2832-4596-9A2775503B11}"/>
          </ac:spMkLst>
        </pc:spChg>
        <pc:graphicFrameChg chg="mod">
          <ac:chgData name="Anna Ward" userId="f3f453f5-4d47-4376-bc31-d9bdff140e45" providerId="ADAL" clId="{CE154FE4-ED0F-4BD5-90C6-A9D2E029E2B6}" dt="2024-01-30T19:04:48.641" v="67" actId="2711"/>
          <ac:graphicFrameMkLst>
            <pc:docMk/>
            <pc:sldMk cId="1947028487" sldId="282"/>
            <ac:graphicFrameMk id="15" creationId="{24B934A0-C500-FABC-9746-704C04BD9A4D}"/>
          </ac:graphicFrameMkLst>
        </pc:graphicFrameChg>
      </pc:sldChg>
      <pc:sldChg chg="addSp delSp modSp mod">
        <pc:chgData name="Anna Ward" userId="f3f453f5-4d47-4376-bc31-d9bdff140e45" providerId="ADAL" clId="{CE154FE4-ED0F-4BD5-90C6-A9D2E029E2B6}" dt="2024-01-30T19:28:34.706" v="355" actId="20577"/>
        <pc:sldMkLst>
          <pc:docMk/>
          <pc:sldMk cId="97432131" sldId="283"/>
        </pc:sldMkLst>
        <pc:spChg chg="mod">
          <ac:chgData name="Anna Ward" userId="f3f453f5-4d47-4376-bc31-d9bdff140e45" providerId="ADAL" clId="{CE154FE4-ED0F-4BD5-90C6-A9D2E029E2B6}" dt="2024-01-30T19:05:03.622" v="72" actId="113"/>
          <ac:spMkLst>
            <pc:docMk/>
            <pc:sldMk cId="97432131" sldId="283"/>
            <ac:spMk id="2" creationId="{179CBC77-C8C1-4DED-9581-3022D1EB3DCA}"/>
          </ac:spMkLst>
        </pc:spChg>
        <pc:spChg chg="del">
          <ac:chgData name="Anna Ward" userId="f3f453f5-4d47-4376-bc31-d9bdff140e45" providerId="ADAL" clId="{CE154FE4-ED0F-4BD5-90C6-A9D2E029E2B6}" dt="2024-01-30T19:16:44.054" v="270" actId="478"/>
          <ac:spMkLst>
            <pc:docMk/>
            <pc:sldMk cId="97432131" sldId="283"/>
            <ac:spMk id="3" creationId="{E4959112-36F9-6E6D-D56B-DEADBA6F047F}"/>
          </ac:spMkLst>
        </pc:spChg>
        <pc:spChg chg="add mod">
          <ac:chgData name="Anna Ward" userId="f3f453f5-4d47-4376-bc31-d9bdff140e45" providerId="ADAL" clId="{CE154FE4-ED0F-4BD5-90C6-A9D2E029E2B6}" dt="2024-01-30T19:28:34.706" v="355" actId="20577"/>
          <ac:spMkLst>
            <pc:docMk/>
            <pc:sldMk cId="97432131" sldId="283"/>
            <ac:spMk id="5" creationId="{957EECF3-00CE-E58E-797B-1CB31C5ED4D5}"/>
          </ac:spMkLst>
        </pc:spChg>
        <pc:spChg chg="add mod">
          <ac:chgData name="Anna Ward" userId="f3f453f5-4d47-4376-bc31-d9bdff140e45" providerId="ADAL" clId="{CE154FE4-ED0F-4BD5-90C6-A9D2E029E2B6}" dt="2024-01-30T19:16:44.279" v="271"/>
          <ac:spMkLst>
            <pc:docMk/>
            <pc:sldMk cId="97432131" sldId="283"/>
            <ac:spMk id="7" creationId="{4373D89B-B4C9-0110-A78C-17268509EA13}"/>
          </ac:spMkLst>
        </pc:spChg>
        <pc:spChg chg="del">
          <ac:chgData name="Anna Ward" userId="f3f453f5-4d47-4376-bc31-d9bdff140e45" providerId="ADAL" clId="{CE154FE4-ED0F-4BD5-90C6-A9D2E029E2B6}" dt="2024-01-30T19:15:54.001" v="238" actId="478"/>
          <ac:spMkLst>
            <pc:docMk/>
            <pc:sldMk cId="97432131" sldId="283"/>
            <ac:spMk id="11" creationId="{E8089B2D-F412-ACB8-0731-246178F10EEC}"/>
          </ac:spMkLst>
        </pc:spChg>
        <pc:graphicFrameChg chg="mod modGraphic">
          <ac:chgData name="Anna Ward" userId="f3f453f5-4d47-4376-bc31-d9bdff140e45" providerId="ADAL" clId="{CE154FE4-ED0F-4BD5-90C6-A9D2E029E2B6}" dt="2024-01-30T19:05:21.053" v="79" actId="2711"/>
          <ac:graphicFrameMkLst>
            <pc:docMk/>
            <pc:sldMk cId="97432131" sldId="283"/>
            <ac:graphicFrameMk id="13" creationId="{E6C1DDEF-1E29-3435-2C28-1714C7698227}"/>
          </ac:graphicFrameMkLst>
        </pc:graphicFrameChg>
      </pc:sldChg>
      <pc:sldChg chg="addSp delSp modSp mod">
        <pc:chgData name="Anna Ward" userId="f3f453f5-4d47-4376-bc31-d9bdff140e45" providerId="ADAL" clId="{CE154FE4-ED0F-4BD5-90C6-A9D2E029E2B6}" dt="2024-01-30T19:28:38.156" v="362" actId="20577"/>
        <pc:sldMkLst>
          <pc:docMk/>
          <pc:sldMk cId="4173061179" sldId="284"/>
        </pc:sldMkLst>
        <pc:spChg chg="mod">
          <ac:chgData name="Anna Ward" userId="f3f453f5-4d47-4376-bc31-d9bdff140e45" providerId="ADAL" clId="{CE154FE4-ED0F-4BD5-90C6-A9D2E029E2B6}" dt="2024-01-30T19:05:35.344" v="82" actId="404"/>
          <ac:spMkLst>
            <pc:docMk/>
            <pc:sldMk cId="4173061179" sldId="284"/>
            <ac:spMk id="2" creationId="{06CE7EE2-012B-4BCC-A65C-0CEC6DE5A814}"/>
          </ac:spMkLst>
        </pc:spChg>
        <pc:spChg chg="del">
          <ac:chgData name="Anna Ward" userId="f3f453f5-4d47-4376-bc31-d9bdff140e45" providerId="ADAL" clId="{CE154FE4-ED0F-4BD5-90C6-A9D2E029E2B6}" dt="2024-01-30T19:15:56.404" v="240" actId="478"/>
          <ac:spMkLst>
            <pc:docMk/>
            <pc:sldMk cId="4173061179" sldId="284"/>
            <ac:spMk id="4" creationId="{2C50C603-C43A-47F3-BFB0-C8A932185EBB}"/>
          </ac:spMkLst>
        </pc:spChg>
        <pc:spChg chg="mod">
          <ac:chgData name="Anna Ward" userId="f3f453f5-4d47-4376-bc31-d9bdff140e45" providerId="ADAL" clId="{CE154FE4-ED0F-4BD5-90C6-A9D2E029E2B6}" dt="2024-01-30T19:05:42.312" v="84" actId="404"/>
          <ac:spMkLst>
            <pc:docMk/>
            <pc:sldMk cId="4173061179" sldId="284"/>
            <ac:spMk id="6" creationId="{41E5AF8B-D4C5-44CC-9744-DC8E7BAFA82F}"/>
          </ac:spMkLst>
        </pc:spChg>
        <pc:spChg chg="del">
          <ac:chgData name="Anna Ward" userId="f3f453f5-4d47-4376-bc31-d9bdff140e45" providerId="ADAL" clId="{CE154FE4-ED0F-4BD5-90C6-A9D2E029E2B6}" dt="2024-01-30T19:16:46.655" v="272" actId="478"/>
          <ac:spMkLst>
            <pc:docMk/>
            <pc:sldMk cId="4173061179" sldId="284"/>
            <ac:spMk id="7" creationId="{D61195F4-8E31-8218-D45B-65E8BCC1C863}"/>
          </ac:spMkLst>
        </pc:spChg>
        <pc:spChg chg="add mod">
          <ac:chgData name="Anna Ward" userId="f3f453f5-4d47-4376-bc31-d9bdff140e45" providerId="ADAL" clId="{CE154FE4-ED0F-4BD5-90C6-A9D2E029E2B6}" dt="2024-01-30T19:28:38.156" v="362" actId="20577"/>
          <ac:spMkLst>
            <pc:docMk/>
            <pc:sldMk cId="4173061179" sldId="284"/>
            <ac:spMk id="8" creationId="{2F019B88-A68C-E46A-FE06-390E13E2302F}"/>
          </ac:spMkLst>
        </pc:spChg>
        <pc:spChg chg="add mod">
          <ac:chgData name="Anna Ward" userId="f3f453f5-4d47-4376-bc31-d9bdff140e45" providerId="ADAL" clId="{CE154FE4-ED0F-4BD5-90C6-A9D2E029E2B6}" dt="2024-01-30T19:16:46.875" v="273"/>
          <ac:spMkLst>
            <pc:docMk/>
            <pc:sldMk cId="4173061179" sldId="284"/>
            <ac:spMk id="10" creationId="{536E772B-1FB3-1739-D757-2432407FCD0F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8:42.763" v="369" actId="20577"/>
        <pc:sldMkLst>
          <pc:docMk/>
          <pc:sldMk cId="783116619" sldId="285"/>
        </pc:sldMkLst>
        <pc:spChg chg="mod">
          <ac:chgData name="Anna Ward" userId="f3f453f5-4d47-4376-bc31-d9bdff140e45" providerId="ADAL" clId="{CE154FE4-ED0F-4BD5-90C6-A9D2E029E2B6}" dt="2024-01-30T19:02:03.027" v="21" actId="1076"/>
          <ac:spMkLst>
            <pc:docMk/>
            <pc:sldMk cId="783116619" sldId="285"/>
            <ac:spMk id="2" creationId="{47C87749-D7CF-426A-AC98-A1D6EBFD4101}"/>
          </ac:spMkLst>
        </pc:spChg>
        <pc:spChg chg="del">
          <ac:chgData name="Anna Ward" userId="f3f453f5-4d47-4376-bc31-d9bdff140e45" providerId="ADAL" clId="{CE154FE4-ED0F-4BD5-90C6-A9D2E029E2B6}" dt="2024-01-30T19:16:49.329" v="274" actId="478"/>
          <ac:spMkLst>
            <pc:docMk/>
            <pc:sldMk cId="783116619" sldId="285"/>
            <ac:spMk id="4" creationId="{DC0F47CA-0704-E736-9E67-AA8E7DED1A65}"/>
          </ac:spMkLst>
        </pc:spChg>
        <pc:spChg chg="add mod">
          <ac:chgData name="Anna Ward" userId="f3f453f5-4d47-4376-bc31-d9bdff140e45" providerId="ADAL" clId="{CE154FE4-ED0F-4BD5-90C6-A9D2E029E2B6}" dt="2024-01-30T19:28:42.763" v="369" actId="20577"/>
          <ac:spMkLst>
            <pc:docMk/>
            <pc:sldMk cId="783116619" sldId="285"/>
            <ac:spMk id="6" creationId="{47941E92-4E79-7C63-8D2C-780ADB974D83}"/>
          </ac:spMkLst>
        </pc:spChg>
        <pc:spChg chg="add mod">
          <ac:chgData name="Anna Ward" userId="f3f453f5-4d47-4376-bc31-d9bdff140e45" providerId="ADAL" clId="{CE154FE4-ED0F-4BD5-90C6-A9D2E029E2B6}" dt="2024-01-30T19:16:49.533" v="275"/>
          <ac:spMkLst>
            <pc:docMk/>
            <pc:sldMk cId="783116619" sldId="285"/>
            <ac:spMk id="7" creationId="{F831EB38-2CDC-C51A-7CAC-279EBEE565C3}"/>
          </ac:spMkLst>
        </pc:spChg>
        <pc:spChg chg="mod">
          <ac:chgData name="Anna Ward" userId="f3f453f5-4d47-4376-bc31-d9bdff140e45" providerId="ADAL" clId="{CE154FE4-ED0F-4BD5-90C6-A9D2E029E2B6}" dt="2024-01-30T19:02:06.934" v="23" actId="14100"/>
          <ac:spMkLst>
            <pc:docMk/>
            <pc:sldMk cId="783116619" sldId="285"/>
            <ac:spMk id="15" creationId="{8B9749CB-D694-B045-B838-99BEB554C026}"/>
          </ac:spMkLst>
        </pc:spChg>
        <pc:spChg chg="del">
          <ac:chgData name="Anna Ward" userId="f3f453f5-4d47-4376-bc31-d9bdff140e45" providerId="ADAL" clId="{CE154FE4-ED0F-4BD5-90C6-A9D2E029E2B6}" dt="2024-01-30T19:15:58.560" v="242" actId="478"/>
          <ac:spMkLst>
            <pc:docMk/>
            <pc:sldMk cId="783116619" sldId="285"/>
            <ac:spMk id="17" creationId="{BDC76838-E570-CE0E-D1E5-04EA4491C90B}"/>
          </ac:spMkLst>
        </pc:spChg>
        <pc:picChg chg="mod">
          <ac:chgData name="Anna Ward" userId="f3f453f5-4d47-4376-bc31-d9bdff140e45" providerId="ADAL" clId="{CE154FE4-ED0F-4BD5-90C6-A9D2E029E2B6}" dt="2024-01-30T19:01:08.391" v="0" actId="108"/>
          <ac:picMkLst>
            <pc:docMk/>
            <pc:sldMk cId="783116619" sldId="285"/>
            <ac:picMk id="9" creationId="{0045E804-BF2C-F1EA-9C6E-CBF27D6EDF92}"/>
          </ac:picMkLst>
        </pc:picChg>
      </pc:sldChg>
      <pc:sldChg chg="modSp mod">
        <pc:chgData name="Anna Ward" userId="f3f453f5-4d47-4376-bc31-d9bdff140e45" providerId="ADAL" clId="{CE154FE4-ED0F-4BD5-90C6-A9D2E029E2B6}" dt="2024-01-30T19:09:14.236" v="155" actId="2711"/>
        <pc:sldMkLst>
          <pc:docMk/>
          <pc:sldMk cId="476499152" sldId="286"/>
        </pc:sldMkLst>
        <pc:spChg chg="mod">
          <ac:chgData name="Anna Ward" userId="f3f453f5-4d47-4376-bc31-d9bdff140e45" providerId="ADAL" clId="{CE154FE4-ED0F-4BD5-90C6-A9D2E029E2B6}" dt="2024-01-30T19:09:10.566" v="154" actId="404"/>
          <ac:spMkLst>
            <pc:docMk/>
            <pc:sldMk cId="476499152" sldId="286"/>
            <ac:spMk id="11" creationId="{5F32E777-E642-5932-4B03-6A7B2FAA12B5}"/>
          </ac:spMkLst>
        </pc:spChg>
        <pc:spChg chg="mod">
          <ac:chgData name="Anna Ward" userId="f3f453f5-4d47-4376-bc31-d9bdff140e45" providerId="ADAL" clId="{CE154FE4-ED0F-4BD5-90C6-A9D2E029E2B6}" dt="2024-01-30T19:09:14.236" v="155" actId="2711"/>
          <ac:spMkLst>
            <pc:docMk/>
            <pc:sldMk cId="476499152" sldId="286"/>
            <ac:spMk id="15" creationId="{23545B02-3F62-6BB5-A273-29368EEBF11B}"/>
          </ac:spMkLst>
        </pc:spChg>
      </pc:sldChg>
      <pc:sldChg chg="modSp mod">
        <pc:chgData name="Anna Ward" userId="f3f453f5-4d47-4376-bc31-d9bdff140e45" providerId="ADAL" clId="{CE154FE4-ED0F-4BD5-90C6-A9D2E029E2B6}" dt="2024-01-30T19:09:25.397" v="161" actId="403"/>
        <pc:sldMkLst>
          <pc:docMk/>
          <pc:sldMk cId="329067104" sldId="287"/>
        </pc:sldMkLst>
        <pc:spChg chg="mod">
          <ac:chgData name="Anna Ward" userId="f3f453f5-4d47-4376-bc31-d9bdff140e45" providerId="ADAL" clId="{CE154FE4-ED0F-4BD5-90C6-A9D2E029E2B6}" dt="2024-01-30T19:09:25.397" v="161" actId="403"/>
          <ac:spMkLst>
            <pc:docMk/>
            <pc:sldMk cId="329067104" sldId="287"/>
            <ac:spMk id="11" creationId="{E2716BD8-A071-8383-D7CE-9F6EEE70C6BA}"/>
          </ac:spMkLst>
        </pc:spChg>
      </pc:sldChg>
      <pc:sldChg chg="addSp delSp modSp mod">
        <pc:chgData name="Anna Ward" userId="f3f453f5-4d47-4376-bc31-d9bdff140e45" providerId="ADAL" clId="{CE154FE4-ED0F-4BD5-90C6-A9D2E029E2B6}" dt="2024-01-30T19:11:16.392" v="167" actId="1076"/>
        <pc:sldMkLst>
          <pc:docMk/>
          <pc:sldMk cId="1417018993" sldId="288"/>
        </pc:sldMkLst>
        <pc:spChg chg="del">
          <ac:chgData name="Anna Ward" userId="f3f453f5-4d47-4376-bc31-d9bdff140e45" providerId="ADAL" clId="{CE154FE4-ED0F-4BD5-90C6-A9D2E029E2B6}" dt="2024-01-30T19:09:36.491" v="164" actId="478"/>
          <ac:spMkLst>
            <pc:docMk/>
            <pc:sldMk cId="1417018993" sldId="288"/>
            <ac:spMk id="3" creationId="{EDF7CBE5-42D1-475C-8C4C-37DBF88A895F}"/>
          </ac:spMkLst>
        </pc:spChg>
        <pc:spChg chg="mod">
          <ac:chgData name="Anna Ward" userId="f3f453f5-4d47-4376-bc31-d9bdff140e45" providerId="ADAL" clId="{CE154FE4-ED0F-4BD5-90C6-A9D2E029E2B6}" dt="2024-01-30T19:09:31.747" v="163" actId="404"/>
          <ac:spMkLst>
            <pc:docMk/>
            <pc:sldMk cId="1417018993" sldId="288"/>
            <ac:spMk id="20" creationId="{FA8D5BF4-A9F7-4D11-B224-76E68F2368D2}"/>
          </ac:spMkLst>
        </pc:spChg>
        <pc:picChg chg="add mod">
          <ac:chgData name="Anna Ward" userId="f3f453f5-4d47-4376-bc31-d9bdff140e45" providerId="ADAL" clId="{CE154FE4-ED0F-4BD5-90C6-A9D2E029E2B6}" dt="2024-01-30T19:11:16.392" v="167" actId="1076"/>
          <ac:picMkLst>
            <pc:docMk/>
            <pc:sldMk cId="1417018993" sldId="288"/>
            <ac:picMk id="4" creationId="{D13D5B64-199F-CF4B-5B93-22F252E746C0}"/>
          </ac:picMkLst>
        </pc:picChg>
        <pc:picChg chg="del">
          <ac:chgData name="Anna Ward" userId="f3f453f5-4d47-4376-bc31-d9bdff140e45" providerId="ADAL" clId="{CE154FE4-ED0F-4BD5-90C6-A9D2E029E2B6}" dt="2024-01-30T19:11:12.497" v="165" actId="478"/>
          <ac:picMkLst>
            <pc:docMk/>
            <pc:sldMk cId="1417018993" sldId="288"/>
            <ac:picMk id="19" creationId="{47ED4B08-738A-441F-A3D1-8F2B9A2AAB5A}"/>
          </ac:picMkLst>
        </pc:picChg>
      </pc:sldChg>
      <pc:sldChg chg="addSp delSp modSp mod">
        <pc:chgData name="Anna Ward" userId="f3f453f5-4d47-4376-bc31-d9bdff140e45" providerId="ADAL" clId="{CE154FE4-ED0F-4BD5-90C6-A9D2E029E2B6}" dt="2024-01-30T19:29:23.627" v="432" actId="20577"/>
        <pc:sldMkLst>
          <pc:docMk/>
          <pc:sldMk cId="3860724911" sldId="290"/>
        </pc:sldMkLst>
        <pc:spChg chg="del">
          <ac:chgData name="Anna Ward" userId="f3f453f5-4d47-4376-bc31-d9bdff140e45" providerId="ADAL" clId="{CE154FE4-ED0F-4BD5-90C6-A9D2E029E2B6}" dt="2024-01-30T19:16:24.988" v="260" actId="478"/>
          <ac:spMkLst>
            <pc:docMk/>
            <pc:sldMk cId="3860724911" sldId="290"/>
            <ac:spMk id="2" creationId="{B762B849-36EE-6F72-CD3B-990054077694}"/>
          </ac:spMkLst>
        </pc:spChg>
        <pc:spChg chg="mod">
          <ac:chgData name="Anna Ward" userId="f3f453f5-4d47-4376-bc31-d9bdff140e45" providerId="ADAL" clId="{CE154FE4-ED0F-4BD5-90C6-A9D2E029E2B6}" dt="2024-01-30T19:11:40.575" v="176" actId="113"/>
          <ac:spMkLst>
            <pc:docMk/>
            <pc:sldMk cId="3860724911" sldId="290"/>
            <ac:spMk id="7" creationId="{0770C63B-09FF-42B4-8205-466454AA4F55}"/>
          </ac:spMkLst>
        </pc:spChg>
        <pc:spChg chg="mod">
          <ac:chgData name="Anna Ward" userId="f3f453f5-4d47-4376-bc31-d9bdff140e45" providerId="ADAL" clId="{CE154FE4-ED0F-4BD5-90C6-A9D2E029E2B6}" dt="2024-01-30T19:11:57.278" v="181" actId="14100"/>
          <ac:spMkLst>
            <pc:docMk/>
            <pc:sldMk cId="3860724911" sldId="290"/>
            <ac:spMk id="9" creationId="{059BF657-6F56-483B-A0FD-F2596F33128C}"/>
          </ac:spMkLst>
        </pc:spChg>
        <pc:spChg chg="del">
          <ac:chgData name="Anna Ward" userId="f3f453f5-4d47-4376-bc31-d9bdff140e45" providerId="ADAL" clId="{CE154FE4-ED0F-4BD5-90C6-A9D2E029E2B6}" dt="2024-01-30T19:17:43.716" v="296" actId="478"/>
          <ac:spMkLst>
            <pc:docMk/>
            <pc:sldMk cId="3860724911" sldId="290"/>
            <ac:spMk id="10" creationId="{FD0A4D7B-0F31-2FF9-E2F3-DFAAB2220A23}"/>
          </ac:spMkLst>
        </pc:spChg>
        <pc:spChg chg="add mod">
          <ac:chgData name="Anna Ward" userId="f3f453f5-4d47-4376-bc31-d9bdff140e45" providerId="ADAL" clId="{CE154FE4-ED0F-4BD5-90C6-A9D2E029E2B6}" dt="2024-01-30T19:29:23.627" v="432" actId="20577"/>
          <ac:spMkLst>
            <pc:docMk/>
            <pc:sldMk cId="3860724911" sldId="290"/>
            <ac:spMk id="11" creationId="{5AE98D69-3544-3BD2-51D5-281953EE00A3}"/>
          </ac:spMkLst>
        </pc:spChg>
        <pc:spChg chg="add mod">
          <ac:chgData name="Anna Ward" userId="f3f453f5-4d47-4376-bc31-d9bdff140e45" providerId="ADAL" clId="{CE154FE4-ED0F-4BD5-90C6-A9D2E029E2B6}" dt="2024-01-30T19:17:43.958" v="297"/>
          <ac:spMkLst>
            <pc:docMk/>
            <pc:sldMk cId="3860724911" sldId="290"/>
            <ac:spMk id="12" creationId="{32333A52-54B1-895A-634D-BFF2A0B14419}"/>
          </ac:spMkLst>
        </pc:spChg>
      </pc:sldChg>
      <pc:sldChg chg="addSp delSp modSp mod">
        <pc:chgData name="Anna Ward" userId="f3f453f5-4d47-4376-bc31-d9bdff140e45" providerId="ADAL" clId="{CE154FE4-ED0F-4BD5-90C6-A9D2E029E2B6}" dt="2024-01-30T19:27:38.799" v="299" actId="1076"/>
        <pc:sldMkLst>
          <pc:docMk/>
          <pc:sldMk cId="2757970441" sldId="291"/>
        </pc:sldMkLst>
        <pc:spChg chg="mod">
          <ac:chgData name="Anna Ward" userId="f3f453f5-4d47-4376-bc31-d9bdff140e45" providerId="ADAL" clId="{CE154FE4-ED0F-4BD5-90C6-A9D2E029E2B6}" dt="2024-01-30T19:11:32.923" v="173" actId="1076"/>
          <ac:spMkLst>
            <pc:docMk/>
            <pc:sldMk cId="2757970441" sldId="291"/>
            <ac:spMk id="2" creationId="{2368908F-82C3-449A-A3FD-7CF7A2795AF8}"/>
          </ac:spMkLst>
        </pc:spChg>
        <pc:spChg chg="del">
          <ac:chgData name="Anna Ward" userId="f3f453f5-4d47-4376-bc31-d9bdff140e45" providerId="ADAL" clId="{CE154FE4-ED0F-4BD5-90C6-A9D2E029E2B6}" dt="2024-01-30T19:11:35.082" v="174" actId="478"/>
          <ac:spMkLst>
            <pc:docMk/>
            <pc:sldMk cId="2757970441" sldId="291"/>
            <ac:spMk id="3" creationId="{1E5E5D06-7920-4017-AC06-8A495B7E3462}"/>
          </ac:spMkLst>
        </pc:spChg>
        <pc:picChg chg="add mod">
          <ac:chgData name="Anna Ward" userId="f3f453f5-4d47-4376-bc31-d9bdff140e45" providerId="ADAL" clId="{CE154FE4-ED0F-4BD5-90C6-A9D2E029E2B6}" dt="2024-01-30T19:27:38.799" v="299" actId="1076"/>
          <ac:picMkLst>
            <pc:docMk/>
            <pc:sldMk cId="2757970441" sldId="291"/>
            <ac:picMk id="6" creationId="{FDA2A89C-39A7-BFCB-324D-8B9EFD1EBF89}"/>
          </ac:picMkLst>
        </pc:picChg>
        <pc:picChg chg="del">
          <ac:chgData name="Anna Ward" userId="f3f453f5-4d47-4376-bc31-d9bdff140e45" providerId="ADAL" clId="{CE154FE4-ED0F-4BD5-90C6-A9D2E029E2B6}" dt="2024-01-30T19:11:19.550" v="168" actId="478"/>
          <ac:picMkLst>
            <pc:docMk/>
            <pc:sldMk cId="2757970441" sldId="291"/>
            <ac:picMk id="9" creationId="{F8B73EC6-F043-4AD1-AC3F-746E3EAB60E4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084B5-B099-4237-B51D-CCA9D4A26C3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EAFE5532-0CEC-4A7C-91C7-2CCF773E755C}">
      <dgm:prSet phldrT="[Text]"/>
      <dgm:spPr>
        <a:xfrm>
          <a:off x="68941" y="1577057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the grievance</a:t>
          </a:r>
        </a:p>
      </dgm:t>
    </dgm:pt>
    <dgm:pt modelId="{B86A5AF2-785C-4608-8FE0-B0BB760B342D}" type="parTrans" cxnId="{B767E927-EF96-4FDC-BF9F-04DA43E21F95}">
      <dgm:prSet/>
      <dgm:spPr/>
      <dgm:t>
        <a:bodyPr/>
        <a:lstStyle/>
        <a:p>
          <a:endParaRPr lang="en-GB"/>
        </a:p>
      </dgm:t>
    </dgm:pt>
    <dgm:pt modelId="{2528AC7D-A237-42A8-A479-FFD9C5876C63}" type="sibTrans" cxnId="{B767E927-EF96-4FDC-BF9F-04DA43E21F95}">
      <dgm:prSet/>
      <dgm:spPr/>
      <dgm:t>
        <a:bodyPr/>
        <a:lstStyle/>
        <a:p>
          <a:endParaRPr lang="en-GB"/>
        </a:p>
      </dgm:t>
    </dgm:pt>
    <dgm:pt modelId="{FF1DA63E-D4A4-4FA9-9757-2F4C4A4EF6A8}">
      <dgm:prSet phldrT="[Text]"/>
      <dgm:spPr>
        <a:xfrm>
          <a:off x="1546976" y="1211316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investigation</a:t>
          </a:r>
        </a:p>
      </dgm:t>
    </dgm:pt>
    <dgm:pt modelId="{028F6B0B-DCD8-4419-A730-E18608D90F62}" type="parTrans" cxnId="{9ABF4955-6582-4F70-875C-578793B8052D}">
      <dgm:prSet/>
      <dgm:spPr/>
      <dgm:t>
        <a:bodyPr/>
        <a:lstStyle/>
        <a:p>
          <a:endParaRPr lang="en-GB"/>
        </a:p>
      </dgm:t>
    </dgm:pt>
    <dgm:pt modelId="{CE14DBA8-AD51-40E1-B055-900C3B92CABF}" type="sibTrans" cxnId="{9ABF4955-6582-4F70-875C-578793B8052D}">
      <dgm:prSet/>
      <dgm:spPr/>
      <dgm:t>
        <a:bodyPr/>
        <a:lstStyle/>
        <a:p>
          <a:endParaRPr lang="en-GB"/>
        </a:p>
      </dgm:t>
    </dgm:pt>
    <dgm:pt modelId="{7B839F7E-6A3C-4359-83DC-3B41853F1FE2}">
      <dgm:prSet phldrT="[Text]"/>
      <dgm:spPr>
        <a:xfrm>
          <a:off x="2285993" y="1028445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grievance meeting</a:t>
          </a:r>
        </a:p>
      </dgm:t>
    </dgm:pt>
    <dgm:pt modelId="{4B9659B6-2600-4FD1-A501-3E9DDC94A2AE}" type="parTrans" cxnId="{A8945B6A-55AE-4AD0-B5E3-9C028D063D17}">
      <dgm:prSet/>
      <dgm:spPr/>
      <dgm:t>
        <a:bodyPr/>
        <a:lstStyle/>
        <a:p>
          <a:endParaRPr lang="en-GB"/>
        </a:p>
      </dgm:t>
    </dgm:pt>
    <dgm:pt modelId="{483002DF-126D-4EBF-9CFA-8765AD2A4254}" type="sibTrans" cxnId="{A8945B6A-55AE-4AD0-B5E3-9C028D063D17}">
      <dgm:prSet/>
      <dgm:spPr/>
      <dgm:t>
        <a:bodyPr/>
        <a:lstStyle/>
        <a:p>
          <a:endParaRPr lang="en-GB"/>
        </a:p>
      </dgm:t>
    </dgm:pt>
    <dgm:pt modelId="{E9F70575-979E-4066-8C7B-45505BDD7047}">
      <dgm:prSet phldrT="[Text]"/>
      <dgm:spPr>
        <a:xfrm>
          <a:off x="3025011" y="845575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grievance outcome</a:t>
          </a:r>
        </a:p>
      </dgm:t>
    </dgm:pt>
    <dgm:pt modelId="{3752571C-6E66-41A9-83D2-613956F4A88B}" type="parTrans" cxnId="{C7302689-CC13-4486-B2A9-4473A4F6AC9B}">
      <dgm:prSet/>
      <dgm:spPr/>
      <dgm:t>
        <a:bodyPr/>
        <a:lstStyle/>
        <a:p>
          <a:endParaRPr lang="en-GB"/>
        </a:p>
      </dgm:t>
    </dgm:pt>
    <dgm:pt modelId="{62D103D1-967D-4CAC-830E-04FD140919D5}" type="sibTrans" cxnId="{C7302689-CC13-4486-B2A9-4473A4F6AC9B}">
      <dgm:prSet/>
      <dgm:spPr/>
      <dgm:t>
        <a:bodyPr/>
        <a:lstStyle/>
        <a:p>
          <a:endParaRPr lang="en-GB"/>
        </a:p>
      </dgm:t>
    </dgm:pt>
    <dgm:pt modelId="{51968B56-C9CC-4D7A-8BE1-2F575DEF8128}">
      <dgm:prSet phldrT="[Text]"/>
      <dgm:spPr>
        <a:xfrm>
          <a:off x="807958" y="1394186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initial grievance meeting</a:t>
          </a:r>
        </a:p>
      </dgm:t>
    </dgm:pt>
    <dgm:pt modelId="{F7B5A6F7-431E-4100-9316-FAAA6AD33609}" type="parTrans" cxnId="{140A1751-B8CC-4D0E-862B-D6695C125B07}">
      <dgm:prSet/>
      <dgm:spPr/>
      <dgm:t>
        <a:bodyPr/>
        <a:lstStyle/>
        <a:p>
          <a:endParaRPr lang="en-GB"/>
        </a:p>
      </dgm:t>
    </dgm:pt>
    <dgm:pt modelId="{C8011FCB-7717-42D5-8B29-E1BB92C6FCDD}" type="sibTrans" cxnId="{140A1751-B8CC-4D0E-862B-D6695C125B07}">
      <dgm:prSet/>
      <dgm:spPr/>
      <dgm:t>
        <a:bodyPr/>
        <a:lstStyle/>
        <a:p>
          <a:endParaRPr lang="en-GB"/>
        </a:p>
      </dgm:t>
    </dgm:pt>
    <dgm:pt modelId="{B765BA2D-0B38-4DBF-83EF-FDDF086457F8}">
      <dgm:prSet phldrT="[Text]"/>
      <dgm:spPr>
        <a:xfrm>
          <a:off x="3764028" y="662704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appeal meeting</a:t>
          </a:r>
        </a:p>
      </dgm:t>
    </dgm:pt>
    <dgm:pt modelId="{826F7634-847B-41E2-A71E-BABFDD921856}" type="parTrans" cxnId="{DB46A26C-1B43-470A-A9E2-72AA20636FDF}">
      <dgm:prSet/>
      <dgm:spPr/>
      <dgm:t>
        <a:bodyPr/>
        <a:lstStyle/>
        <a:p>
          <a:endParaRPr lang="en-GB"/>
        </a:p>
      </dgm:t>
    </dgm:pt>
    <dgm:pt modelId="{3141C1B1-F985-4747-967B-CFBD068FB487}" type="sibTrans" cxnId="{DB46A26C-1B43-470A-A9E2-72AA20636FDF}">
      <dgm:prSet/>
      <dgm:spPr/>
      <dgm:t>
        <a:bodyPr/>
        <a:lstStyle/>
        <a:p>
          <a:endParaRPr lang="en-GB"/>
        </a:p>
      </dgm:t>
    </dgm:pt>
    <dgm:pt modelId="{B09A7A9E-E914-478D-8D3F-945E357B7EBA}">
      <dgm:prSet phldrT="[Text]"/>
      <dgm:spPr>
        <a:xfrm>
          <a:off x="4503045" y="479833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appeal outcome</a:t>
          </a:r>
        </a:p>
      </dgm:t>
    </dgm:pt>
    <dgm:pt modelId="{CBCF5EDA-0F0D-4879-A72B-CDDC4287F90B}" type="parTrans" cxnId="{A299FBF6-E3B6-427A-84F5-E18F7DE30979}">
      <dgm:prSet/>
      <dgm:spPr/>
      <dgm:t>
        <a:bodyPr/>
        <a:lstStyle/>
        <a:p>
          <a:endParaRPr lang="en-GB"/>
        </a:p>
      </dgm:t>
    </dgm:pt>
    <dgm:pt modelId="{D6D7BA0A-E3E7-4DE6-B3A7-C0171629C96F}" type="sibTrans" cxnId="{A299FBF6-E3B6-427A-84F5-E18F7DE30979}">
      <dgm:prSet/>
      <dgm:spPr/>
      <dgm:t>
        <a:bodyPr/>
        <a:lstStyle/>
        <a:p>
          <a:endParaRPr lang="en-GB"/>
        </a:p>
      </dgm:t>
    </dgm:pt>
    <dgm:pt modelId="{98C0A88E-5EDB-44CF-8F1A-A0FEBC1FE284}">
      <dgm:prSet phldrT="[Text]"/>
      <dgm:spPr>
        <a:xfrm>
          <a:off x="5242063" y="296963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disciplinary process?</a:t>
          </a:r>
        </a:p>
      </dgm:t>
    </dgm:pt>
    <dgm:pt modelId="{A7B0DE96-CCBE-44F3-95C2-9FCF9C6F2353}" type="parTrans" cxnId="{C760E708-7989-400F-8D85-13C8AC524BA3}">
      <dgm:prSet/>
      <dgm:spPr/>
      <dgm:t>
        <a:bodyPr/>
        <a:lstStyle/>
        <a:p>
          <a:endParaRPr lang="en-GB"/>
        </a:p>
      </dgm:t>
    </dgm:pt>
    <dgm:pt modelId="{3E116EE6-8D04-44B1-9176-01D880462B31}" type="sibTrans" cxnId="{C760E708-7989-400F-8D85-13C8AC524BA3}">
      <dgm:prSet/>
      <dgm:spPr/>
      <dgm:t>
        <a:bodyPr/>
        <a:lstStyle/>
        <a:p>
          <a:endParaRPr lang="en-GB"/>
        </a:p>
      </dgm:t>
    </dgm:pt>
    <dgm:pt modelId="{4072AF98-2BE3-4F56-9763-94EEB69355C2}" type="pres">
      <dgm:prSet presAssocID="{CD1084B5-B099-4237-B51D-CCA9D4A26C3D}" presName="rootnode" presStyleCnt="0">
        <dgm:presLayoutVars>
          <dgm:chMax/>
          <dgm:chPref/>
          <dgm:dir/>
          <dgm:animLvl val="lvl"/>
        </dgm:presLayoutVars>
      </dgm:prSet>
      <dgm:spPr/>
    </dgm:pt>
    <dgm:pt modelId="{54D80BDD-BB9E-4ED1-884C-9B9A3145D36E}" type="pres">
      <dgm:prSet presAssocID="{EAFE5532-0CEC-4A7C-91C7-2CCF773E755C}" presName="composite" presStyleCnt="0"/>
      <dgm:spPr/>
    </dgm:pt>
    <dgm:pt modelId="{65CF5929-51CD-48B8-B0E3-23D16D57E2EC}" type="pres">
      <dgm:prSet presAssocID="{EAFE5532-0CEC-4A7C-91C7-2CCF773E755C}" presName="LShape" presStyleLbl="alignNode1" presStyleIdx="0" presStyleCnt="15"/>
      <dgm:spPr>
        <a:xfrm rot="5400000">
          <a:off x="136020" y="1377270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11B8C4E-B803-4DDD-B651-AB2F65107540}" type="pres">
      <dgm:prSet presAssocID="{EAFE5532-0CEC-4A7C-91C7-2CCF773E755C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F4F7BDD7-517F-4446-A995-F83F4064105E}" type="pres">
      <dgm:prSet presAssocID="{EAFE5532-0CEC-4A7C-91C7-2CCF773E755C}" presName="Triangle" presStyleLbl="alignNode1" presStyleIdx="1" presStyleCnt="15"/>
      <dgm:spPr>
        <a:xfrm>
          <a:off x="558716" y="1328042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9A95410-CAF1-417E-A0C2-AF50A64237F2}" type="pres">
      <dgm:prSet presAssocID="{2528AC7D-A237-42A8-A479-FFD9C5876C63}" presName="sibTrans" presStyleCnt="0"/>
      <dgm:spPr/>
    </dgm:pt>
    <dgm:pt modelId="{D96F3278-F81B-4910-98C0-AB6FBE4BBCF5}" type="pres">
      <dgm:prSet presAssocID="{2528AC7D-A237-42A8-A479-FFD9C5876C63}" presName="space" presStyleCnt="0"/>
      <dgm:spPr/>
    </dgm:pt>
    <dgm:pt modelId="{B2C0285C-9F9D-41EF-919F-16507C302E67}" type="pres">
      <dgm:prSet presAssocID="{51968B56-C9CC-4D7A-8BE1-2F575DEF8128}" presName="composite" presStyleCnt="0"/>
      <dgm:spPr/>
    </dgm:pt>
    <dgm:pt modelId="{1A37B197-8F16-4FC0-97C8-1B8A1DF180BB}" type="pres">
      <dgm:prSet presAssocID="{51968B56-C9CC-4D7A-8BE1-2F575DEF8128}" presName="LShape" presStyleLbl="alignNode1" presStyleIdx="2" presStyleCnt="15"/>
      <dgm:spPr>
        <a:xfrm rot="5400000">
          <a:off x="875037" y="1194399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995D81C-10A9-41B2-9B9B-F01F9E7A2363}" type="pres">
      <dgm:prSet presAssocID="{51968B56-C9CC-4D7A-8BE1-2F575DEF8128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6F7A98B2-DFE1-4086-B5B6-6A519150005B}" type="pres">
      <dgm:prSet presAssocID="{51968B56-C9CC-4D7A-8BE1-2F575DEF8128}" presName="Triangle" presStyleLbl="alignNode1" presStyleIdx="3" presStyleCnt="15"/>
      <dgm:spPr>
        <a:xfrm>
          <a:off x="1297733" y="1145171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5DFD2EF-F8C3-4AD5-9388-1ABB0E653DA1}" type="pres">
      <dgm:prSet presAssocID="{C8011FCB-7717-42D5-8B29-E1BB92C6FCDD}" presName="sibTrans" presStyleCnt="0"/>
      <dgm:spPr/>
    </dgm:pt>
    <dgm:pt modelId="{69870160-21FB-4924-BEA8-2118C01C4316}" type="pres">
      <dgm:prSet presAssocID="{C8011FCB-7717-42D5-8B29-E1BB92C6FCDD}" presName="space" presStyleCnt="0"/>
      <dgm:spPr/>
    </dgm:pt>
    <dgm:pt modelId="{0D3D1604-DFA8-4D6D-859F-E2845ABE8961}" type="pres">
      <dgm:prSet presAssocID="{FF1DA63E-D4A4-4FA9-9757-2F4C4A4EF6A8}" presName="composite" presStyleCnt="0"/>
      <dgm:spPr/>
    </dgm:pt>
    <dgm:pt modelId="{1CAEE439-6D40-4BF8-B6A0-BF97072E1094}" type="pres">
      <dgm:prSet presAssocID="{FF1DA63E-D4A4-4FA9-9757-2F4C4A4EF6A8}" presName="LShape" presStyleLbl="alignNode1" presStyleIdx="4" presStyleCnt="15"/>
      <dgm:spPr>
        <a:xfrm rot="5400000">
          <a:off x="1614054" y="1011528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6E014B5-CBE4-483F-888A-13E3F9F9C975}" type="pres">
      <dgm:prSet presAssocID="{FF1DA63E-D4A4-4FA9-9757-2F4C4A4EF6A8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4C11C283-BF52-448F-95D7-243C0CAF5950}" type="pres">
      <dgm:prSet presAssocID="{FF1DA63E-D4A4-4FA9-9757-2F4C4A4EF6A8}" presName="Triangle" presStyleLbl="alignNode1" presStyleIdx="5" presStyleCnt="15"/>
      <dgm:spPr>
        <a:xfrm>
          <a:off x="2036751" y="962300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ECB0703-F5DC-4332-A7DD-8179A97BA1EB}" type="pres">
      <dgm:prSet presAssocID="{CE14DBA8-AD51-40E1-B055-900C3B92CABF}" presName="sibTrans" presStyleCnt="0"/>
      <dgm:spPr/>
    </dgm:pt>
    <dgm:pt modelId="{AE04B44D-00FB-49F5-87B5-E8BDFF3AB095}" type="pres">
      <dgm:prSet presAssocID="{CE14DBA8-AD51-40E1-B055-900C3B92CABF}" presName="space" presStyleCnt="0"/>
      <dgm:spPr/>
    </dgm:pt>
    <dgm:pt modelId="{D48278B9-7626-4D89-8853-C58967450290}" type="pres">
      <dgm:prSet presAssocID="{7B839F7E-6A3C-4359-83DC-3B41853F1FE2}" presName="composite" presStyleCnt="0"/>
      <dgm:spPr/>
    </dgm:pt>
    <dgm:pt modelId="{53047DD9-6BC1-42D5-B253-0495266ED5B2}" type="pres">
      <dgm:prSet presAssocID="{7B839F7E-6A3C-4359-83DC-3B41853F1FE2}" presName="LShape" presStyleLbl="alignNode1" presStyleIdx="6" presStyleCnt="15"/>
      <dgm:spPr>
        <a:xfrm rot="5400000">
          <a:off x="2353072" y="828658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79571C3-C59B-4BF5-A107-34E2E375C2F8}" type="pres">
      <dgm:prSet presAssocID="{7B839F7E-6A3C-4359-83DC-3B41853F1FE2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CB1437A2-E9B9-4A87-BCD1-F47DA29DF39A}" type="pres">
      <dgm:prSet presAssocID="{7B839F7E-6A3C-4359-83DC-3B41853F1FE2}" presName="Triangle" presStyleLbl="alignNode1" presStyleIdx="7" presStyleCnt="15"/>
      <dgm:spPr>
        <a:xfrm>
          <a:off x="2775768" y="779430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BDB3126-06D5-4D04-ACE8-F6E80D76C3BA}" type="pres">
      <dgm:prSet presAssocID="{483002DF-126D-4EBF-9CFA-8765AD2A4254}" presName="sibTrans" presStyleCnt="0"/>
      <dgm:spPr/>
    </dgm:pt>
    <dgm:pt modelId="{B4D5C854-0D8F-489C-AF03-48279843D70F}" type="pres">
      <dgm:prSet presAssocID="{483002DF-126D-4EBF-9CFA-8765AD2A4254}" presName="space" presStyleCnt="0"/>
      <dgm:spPr/>
    </dgm:pt>
    <dgm:pt modelId="{577F08D2-0DC4-44E2-8C88-C483E69371FC}" type="pres">
      <dgm:prSet presAssocID="{E9F70575-979E-4066-8C7B-45505BDD7047}" presName="composite" presStyleCnt="0"/>
      <dgm:spPr/>
    </dgm:pt>
    <dgm:pt modelId="{2FFE045D-B489-4FA6-8436-D11A11466D40}" type="pres">
      <dgm:prSet presAssocID="{E9F70575-979E-4066-8C7B-45505BDD7047}" presName="LShape" presStyleLbl="alignNode1" presStyleIdx="8" presStyleCnt="15"/>
      <dgm:spPr>
        <a:xfrm rot="5400000">
          <a:off x="3092089" y="645787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DA79578-C718-4AAB-B83B-F8767AB7F13A}" type="pres">
      <dgm:prSet presAssocID="{E9F70575-979E-4066-8C7B-45505BDD7047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31F74EBB-4E5B-4257-A519-C2664BBF92CE}" type="pres">
      <dgm:prSet presAssocID="{E9F70575-979E-4066-8C7B-45505BDD7047}" presName="Triangle" presStyleLbl="alignNode1" presStyleIdx="9" presStyleCnt="15"/>
      <dgm:spPr>
        <a:xfrm>
          <a:off x="3514785" y="596559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4A8A35C-456C-45E2-9E97-29DD6D676AD2}" type="pres">
      <dgm:prSet presAssocID="{62D103D1-967D-4CAC-830E-04FD140919D5}" presName="sibTrans" presStyleCnt="0"/>
      <dgm:spPr/>
    </dgm:pt>
    <dgm:pt modelId="{8D9B96CA-E4BE-4464-8CA3-76DC5D84654F}" type="pres">
      <dgm:prSet presAssocID="{62D103D1-967D-4CAC-830E-04FD140919D5}" presName="space" presStyleCnt="0"/>
      <dgm:spPr/>
    </dgm:pt>
    <dgm:pt modelId="{82AE7A39-77BC-4E68-B6D3-BE94992BA826}" type="pres">
      <dgm:prSet presAssocID="{B765BA2D-0B38-4DBF-83EF-FDDF086457F8}" presName="composite" presStyleCnt="0"/>
      <dgm:spPr/>
    </dgm:pt>
    <dgm:pt modelId="{073889B5-3D4E-431B-9560-3BC8DF7AF91C}" type="pres">
      <dgm:prSet presAssocID="{B765BA2D-0B38-4DBF-83EF-FDDF086457F8}" presName="LShape" presStyleLbl="alignNode1" presStyleIdx="10" presStyleCnt="15"/>
      <dgm:spPr>
        <a:xfrm rot="5400000">
          <a:off x="3831106" y="462917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5FF6B74-B2DA-4CD7-B078-6713640ECB79}" type="pres">
      <dgm:prSet presAssocID="{B765BA2D-0B38-4DBF-83EF-FDDF086457F8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9B9091AD-21BA-4FD1-8D83-3D8087238658}" type="pres">
      <dgm:prSet presAssocID="{B765BA2D-0B38-4DBF-83EF-FDDF086457F8}" presName="Triangle" presStyleLbl="alignNode1" presStyleIdx="11" presStyleCnt="15"/>
      <dgm:spPr>
        <a:xfrm>
          <a:off x="4253803" y="413689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2A72B2F-3EDD-4759-B9CE-7949E06842AD}" type="pres">
      <dgm:prSet presAssocID="{3141C1B1-F985-4747-967B-CFBD068FB487}" presName="sibTrans" presStyleCnt="0"/>
      <dgm:spPr/>
    </dgm:pt>
    <dgm:pt modelId="{181E53E9-B5F7-40CA-A40A-C0CD5187DBEA}" type="pres">
      <dgm:prSet presAssocID="{3141C1B1-F985-4747-967B-CFBD068FB487}" presName="space" presStyleCnt="0"/>
      <dgm:spPr/>
    </dgm:pt>
    <dgm:pt modelId="{324CAB68-5630-4E77-929F-51B461A05005}" type="pres">
      <dgm:prSet presAssocID="{B09A7A9E-E914-478D-8D3F-945E357B7EBA}" presName="composite" presStyleCnt="0"/>
      <dgm:spPr/>
    </dgm:pt>
    <dgm:pt modelId="{B9DE4BAC-DE7A-4FC3-98F4-9B9B059CC25C}" type="pres">
      <dgm:prSet presAssocID="{B09A7A9E-E914-478D-8D3F-945E357B7EBA}" presName="LShape" presStyleLbl="alignNode1" presStyleIdx="12" presStyleCnt="15"/>
      <dgm:spPr>
        <a:xfrm rot="5400000">
          <a:off x="4570124" y="280046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8B112C3-E362-4DF0-B22F-5EC99E75BB58}" type="pres">
      <dgm:prSet presAssocID="{B09A7A9E-E914-478D-8D3F-945E357B7EBA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A2FAD55E-AC9C-432F-97FC-52CC7DD4853B}" type="pres">
      <dgm:prSet presAssocID="{B09A7A9E-E914-478D-8D3F-945E357B7EBA}" presName="Triangle" presStyleLbl="alignNode1" presStyleIdx="13" presStyleCnt="15"/>
      <dgm:spPr>
        <a:xfrm>
          <a:off x="4992820" y="230818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C08674C-60F1-4CCF-926B-80E74B615713}" type="pres">
      <dgm:prSet presAssocID="{D6D7BA0A-E3E7-4DE6-B3A7-C0171629C96F}" presName="sibTrans" presStyleCnt="0"/>
      <dgm:spPr/>
    </dgm:pt>
    <dgm:pt modelId="{9837C173-CBD7-44CB-8622-2777CB9E5743}" type="pres">
      <dgm:prSet presAssocID="{D6D7BA0A-E3E7-4DE6-B3A7-C0171629C96F}" presName="space" presStyleCnt="0"/>
      <dgm:spPr/>
    </dgm:pt>
    <dgm:pt modelId="{8A5DABE9-D3FC-43E3-A471-A91D8E915994}" type="pres">
      <dgm:prSet presAssocID="{98C0A88E-5EDB-44CF-8F1A-A0FEBC1FE284}" presName="composite" presStyleCnt="0"/>
      <dgm:spPr/>
    </dgm:pt>
    <dgm:pt modelId="{31C5F351-DB72-4D61-BBED-258DB77D01EC}" type="pres">
      <dgm:prSet presAssocID="{98C0A88E-5EDB-44CF-8F1A-A0FEBC1FE284}" presName="LShape" presStyleLbl="alignNode1" presStyleIdx="14" presStyleCnt="15"/>
      <dgm:spPr>
        <a:xfrm rot="5400000">
          <a:off x="5309141" y="97176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777336E-7C2F-4A86-8A83-FE6BF69BDC97}" type="pres">
      <dgm:prSet presAssocID="{98C0A88E-5EDB-44CF-8F1A-A0FEBC1FE284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C760E708-7989-400F-8D85-13C8AC524BA3}" srcId="{CD1084B5-B099-4237-B51D-CCA9D4A26C3D}" destId="{98C0A88E-5EDB-44CF-8F1A-A0FEBC1FE284}" srcOrd="7" destOrd="0" parTransId="{A7B0DE96-CCBE-44F3-95C2-9FCF9C6F2353}" sibTransId="{3E116EE6-8D04-44B1-9176-01D880462B31}"/>
    <dgm:cxn modelId="{1F68520E-0722-42B3-9100-4B3609EEE0ED}" type="presOf" srcId="{B09A7A9E-E914-478D-8D3F-945E357B7EBA}" destId="{08B112C3-E362-4DF0-B22F-5EC99E75BB58}" srcOrd="0" destOrd="0" presId="urn:microsoft.com/office/officeart/2009/3/layout/StepUpProcess"/>
    <dgm:cxn modelId="{B767E927-EF96-4FDC-BF9F-04DA43E21F95}" srcId="{CD1084B5-B099-4237-B51D-CCA9D4A26C3D}" destId="{EAFE5532-0CEC-4A7C-91C7-2CCF773E755C}" srcOrd="0" destOrd="0" parTransId="{B86A5AF2-785C-4608-8FE0-B0BB760B342D}" sibTransId="{2528AC7D-A237-42A8-A479-FFD9C5876C63}"/>
    <dgm:cxn modelId="{A8945B6A-55AE-4AD0-B5E3-9C028D063D17}" srcId="{CD1084B5-B099-4237-B51D-CCA9D4A26C3D}" destId="{7B839F7E-6A3C-4359-83DC-3B41853F1FE2}" srcOrd="3" destOrd="0" parTransId="{4B9659B6-2600-4FD1-A501-3E9DDC94A2AE}" sibTransId="{483002DF-126D-4EBF-9CFA-8765AD2A4254}"/>
    <dgm:cxn modelId="{DB46A26C-1B43-470A-A9E2-72AA20636FDF}" srcId="{CD1084B5-B099-4237-B51D-CCA9D4A26C3D}" destId="{B765BA2D-0B38-4DBF-83EF-FDDF086457F8}" srcOrd="5" destOrd="0" parTransId="{826F7634-847B-41E2-A71E-BABFDD921856}" sibTransId="{3141C1B1-F985-4747-967B-CFBD068FB487}"/>
    <dgm:cxn modelId="{140A1751-B8CC-4D0E-862B-D6695C125B07}" srcId="{CD1084B5-B099-4237-B51D-CCA9D4A26C3D}" destId="{51968B56-C9CC-4D7A-8BE1-2F575DEF8128}" srcOrd="1" destOrd="0" parTransId="{F7B5A6F7-431E-4100-9316-FAAA6AD33609}" sibTransId="{C8011FCB-7717-42D5-8B29-E1BB92C6FCDD}"/>
    <dgm:cxn modelId="{C702B472-3CE0-4892-80C6-34F7ECE4D7C8}" type="presOf" srcId="{E9F70575-979E-4066-8C7B-45505BDD7047}" destId="{ADA79578-C718-4AAB-B83B-F8767AB7F13A}" srcOrd="0" destOrd="0" presId="urn:microsoft.com/office/officeart/2009/3/layout/StepUpProcess"/>
    <dgm:cxn modelId="{9ABF4955-6582-4F70-875C-578793B8052D}" srcId="{CD1084B5-B099-4237-B51D-CCA9D4A26C3D}" destId="{FF1DA63E-D4A4-4FA9-9757-2F4C4A4EF6A8}" srcOrd="2" destOrd="0" parTransId="{028F6B0B-DCD8-4419-A730-E18608D90F62}" sibTransId="{CE14DBA8-AD51-40E1-B055-900C3B92CABF}"/>
    <dgm:cxn modelId="{C7302689-CC13-4486-B2A9-4473A4F6AC9B}" srcId="{CD1084B5-B099-4237-B51D-CCA9D4A26C3D}" destId="{E9F70575-979E-4066-8C7B-45505BDD7047}" srcOrd="4" destOrd="0" parTransId="{3752571C-6E66-41A9-83D2-613956F4A88B}" sibTransId="{62D103D1-967D-4CAC-830E-04FD140919D5}"/>
    <dgm:cxn modelId="{BCEFAB9A-C58F-4E08-A4F0-8B169B2F4564}" type="presOf" srcId="{7B839F7E-6A3C-4359-83DC-3B41853F1FE2}" destId="{779571C3-C59B-4BF5-A107-34E2E375C2F8}" srcOrd="0" destOrd="0" presId="urn:microsoft.com/office/officeart/2009/3/layout/StepUpProcess"/>
    <dgm:cxn modelId="{38C0D49E-EA3F-45D1-A283-1E5350DB4192}" type="presOf" srcId="{EAFE5532-0CEC-4A7C-91C7-2CCF773E755C}" destId="{B11B8C4E-B803-4DDD-B651-AB2F65107540}" srcOrd="0" destOrd="0" presId="urn:microsoft.com/office/officeart/2009/3/layout/StepUpProcess"/>
    <dgm:cxn modelId="{7DA12CCE-8DB9-4FD4-84AD-9F19B0039273}" type="presOf" srcId="{FF1DA63E-D4A4-4FA9-9757-2F4C4A4EF6A8}" destId="{76E014B5-CBE4-483F-888A-13E3F9F9C975}" srcOrd="0" destOrd="0" presId="urn:microsoft.com/office/officeart/2009/3/layout/StepUpProcess"/>
    <dgm:cxn modelId="{025B3AD4-3534-4DB8-B673-5548FA28DE64}" type="presOf" srcId="{CD1084B5-B099-4237-B51D-CCA9D4A26C3D}" destId="{4072AF98-2BE3-4F56-9763-94EEB69355C2}" srcOrd="0" destOrd="0" presId="urn:microsoft.com/office/officeart/2009/3/layout/StepUpProcess"/>
    <dgm:cxn modelId="{6C515CDB-4547-4567-B7B2-92BA700C86D7}" type="presOf" srcId="{51968B56-C9CC-4D7A-8BE1-2F575DEF8128}" destId="{3995D81C-10A9-41B2-9B9B-F01F9E7A2363}" srcOrd="0" destOrd="0" presId="urn:microsoft.com/office/officeart/2009/3/layout/StepUpProcess"/>
    <dgm:cxn modelId="{555397DD-5C6A-4D24-B015-E41BD0C59F59}" type="presOf" srcId="{98C0A88E-5EDB-44CF-8F1A-A0FEBC1FE284}" destId="{2777336E-7C2F-4A86-8A83-FE6BF69BDC97}" srcOrd="0" destOrd="0" presId="urn:microsoft.com/office/officeart/2009/3/layout/StepUpProcess"/>
    <dgm:cxn modelId="{079D21EC-5097-4B85-BC58-38AC7464AC58}" type="presOf" srcId="{B765BA2D-0B38-4DBF-83EF-FDDF086457F8}" destId="{F5FF6B74-B2DA-4CD7-B078-6713640ECB79}" srcOrd="0" destOrd="0" presId="urn:microsoft.com/office/officeart/2009/3/layout/StepUpProcess"/>
    <dgm:cxn modelId="{A299FBF6-E3B6-427A-84F5-E18F7DE30979}" srcId="{CD1084B5-B099-4237-B51D-CCA9D4A26C3D}" destId="{B09A7A9E-E914-478D-8D3F-945E357B7EBA}" srcOrd="6" destOrd="0" parTransId="{CBCF5EDA-0F0D-4879-A72B-CDDC4287F90B}" sibTransId="{D6D7BA0A-E3E7-4DE6-B3A7-C0171629C96F}"/>
    <dgm:cxn modelId="{A141F822-60C4-49BF-A066-481230F1780E}" type="presParOf" srcId="{4072AF98-2BE3-4F56-9763-94EEB69355C2}" destId="{54D80BDD-BB9E-4ED1-884C-9B9A3145D36E}" srcOrd="0" destOrd="0" presId="urn:microsoft.com/office/officeart/2009/3/layout/StepUpProcess"/>
    <dgm:cxn modelId="{0B31034D-8621-4B66-A068-A246CB5DED33}" type="presParOf" srcId="{54D80BDD-BB9E-4ED1-884C-9B9A3145D36E}" destId="{65CF5929-51CD-48B8-B0E3-23D16D57E2EC}" srcOrd="0" destOrd="0" presId="urn:microsoft.com/office/officeart/2009/3/layout/StepUpProcess"/>
    <dgm:cxn modelId="{435A3A2F-06AB-4855-BBCD-F947B55BA889}" type="presParOf" srcId="{54D80BDD-BB9E-4ED1-884C-9B9A3145D36E}" destId="{B11B8C4E-B803-4DDD-B651-AB2F65107540}" srcOrd="1" destOrd="0" presId="urn:microsoft.com/office/officeart/2009/3/layout/StepUpProcess"/>
    <dgm:cxn modelId="{2300FC0C-AEBD-4F7F-B25B-A9E97EF48CF9}" type="presParOf" srcId="{54D80BDD-BB9E-4ED1-884C-9B9A3145D36E}" destId="{F4F7BDD7-517F-4446-A995-F83F4064105E}" srcOrd="2" destOrd="0" presId="urn:microsoft.com/office/officeart/2009/3/layout/StepUpProcess"/>
    <dgm:cxn modelId="{8A505CFA-39D8-4A40-922F-074CA37B0DC1}" type="presParOf" srcId="{4072AF98-2BE3-4F56-9763-94EEB69355C2}" destId="{69A95410-CAF1-417E-A0C2-AF50A64237F2}" srcOrd="1" destOrd="0" presId="urn:microsoft.com/office/officeart/2009/3/layout/StepUpProcess"/>
    <dgm:cxn modelId="{A9184592-052B-483A-A998-5641C031AA23}" type="presParOf" srcId="{69A95410-CAF1-417E-A0C2-AF50A64237F2}" destId="{D96F3278-F81B-4910-98C0-AB6FBE4BBCF5}" srcOrd="0" destOrd="0" presId="urn:microsoft.com/office/officeart/2009/3/layout/StepUpProcess"/>
    <dgm:cxn modelId="{B21DD059-06A1-40B2-89E3-1E56A634CCE9}" type="presParOf" srcId="{4072AF98-2BE3-4F56-9763-94EEB69355C2}" destId="{B2C0285C-9F9D-41EF-919F-16507C302E67}" srcOrd="2" destOrd="0" presId="urn:microsoft.com/office/officeart/2009/3/layout/StepUpProcess"/>
    <dgm:cxn modelId="{892133AD-43EA-46A2-954B-4AC71062492B}" type="presParOf" srcId="{B2C0285C-9F9D-41EF-919F-16507C302E67}" destId="{1A37B197-8F16-4FC0-97C8-1B8A1DF180BB}" srcOrd="0" destOrd="0" presId="urn:microsoft.com/office/officeart/2009/3/layout/StepUpProcess"/>
    <dgm:cxn modelId="{6AE54CD5-E84A-497F-9458-5CB10AE4E3CE}" type="presParOf" srcId="{B2C0285C-9F9D-41EF-919F-16507C302E67}" destId="{3995D81C-10A9-41B2-9B9B-F01F9E7A2363}" srcOrd="1" destOrd="0" presId="urn:microsoft.com/office/officeart/2009/3/layout/StepUpProcess"/>
    <dgm:cxn modelId="{1B342067-8FB6-4C66-9BBA-5C7D5C6AC209}" type="presParOf" srcId="{B2C0285C-9F9D-41EF-919F-16507C302E67}" destId="{6F7A98B2-DFE1-4086-B5B6-6A519150005B}" srcOrd="2" destOrd="0" presId="urn:microsoft.com/office/officeart/2009/3/layout/StepUpProcess"/>
    <dgm:cxn modelId="{D5A5F8C5-C779-4B61-AF97-42BF41D3CD00}" type="presParOf" srcId="{4072AF98-2BE3-4F56-9763-94EEB69355C2}" destId="{35DFD2EF-F8C3-4AD5-9388-1ABB0E653DA1}" srcOrd="3" destOrd="0" presId="urn:microsoft.com/office/officeart/2009/3/layout/StepUpProcess"/>
    <dgm:cxn modelId="{86BFEF83-0500-4A5D-8A5D-C05B527C33A3}" type="presParOf" srcId="{35DFD2EF-F8C3-4AD5-9388-1ABB0E653DA1}" destId="{69870160-21FB-4924-BEA8-2118C01C4316}" srcOrd="0" destOrd="0" presId="urn:microsoft.com/office/officeart/2009/3/layout/StepUpProcess"/>
    <dgm:cxn modelId="{84E0DE6A-8531-4C62-A3D0-7F4C60D7DD15}" type="presParOf" srcId="{4072AF98-2BE3-4F56-9763-94EEB69355C2}" destId="{0D3D1604-DFA8-4D6D-859F-E2845ABE8961}" srcOrd="4" destOrd="0" presId="urn:microsoft.com/office/officeart/2009/3/layout/StepUpProcess"/>
    <dgm:cxn modelId="{501174DC-C640-4556-8280-5AE08D17C04D}" type="presParOf" srcId="{0D3D1604-DFA8-4D6D-859F-E2845ABE8961}" destId="{1CAEE439-6D40-4BF8-B6A0-BF97072E1094}" srcOrd="0" destOrd="0" presId="urn:microsoft.com/office/officeart/2009/3/layout/StepUpProcess"/>
    <dgm:cxn modelId="{789670D3-A7FF-41C3-AC17-CD579D2D8783}" type="presParOf" srcId="{0D3D1604-DFA8-4D6D-859F-E2845ABE8961}" destId="{76E014B5-CBE4-483F-888A-13E3F9F9C975}" srcOrd="1" destOrd="0" presId="urn:microsoft.com/office/officeart/2009/3/layout/StepUpProcess"/>
    <dgm:cxn modelId="{AB93FCF0-C3ED-4DEE-8585-392E51C02631}" type="presParOf" srcId="{0D3D1604-DFA8-4D6D-859F-E2845ABE8961}" destId="{4C11C283-BF52-448F-95D7-243C0CAF5950}" srcOrd="2" destOrd="0" presId="urn:microsoft.com/office/officeart/2009/3/layout/StepUpProcess"/>
    <dgm:cxn modelId="{245E358C-44B3-41A6-8367-7C2E2FC2F8D6}" type="presParOf" srcId="{4072AF98-2BE3-4F56-9763-94EEB69355C2}" destId="{3ECB0703-F5DC-4332-A7DD-8179A97BA1EB}" srcOrd="5" destOrd="0" presId="urn:microsoft.com/office/officeart/2009/3/layout/StepUpProcess"/>
    <dgm:cxn modelId="{8C24E7E5-0ACC-4F98-AB1E-451EBFA18271}" type="presParOf" srcId="{3ECB0703-F5DC-4332-A7DD-8179A97BA1EB}" destId="{AE04B44D-00FB-49F5-87B5-E8BDFF3AB095}" srcOrd="0" destOrd="0" presId="urn:microsoft.com/office/officeart/2009/3/layout/StepUpProcess"/>
    <dgm:cxn modelId="{CD255B51-A59A-414A-9F18-619690D48243}" type="presParOf" srcId="{4072AF98-2BE3-4F56-9763-94EEB69355C2}" destId="{D48278B9-7626-4D89-8853-C58967450290}" srcOrd="6" destOrd="0" presId="urn:microsoft.com/office/officeart/2009/3/layout/StepUpProcess"/>
    <dgm:cxn modelId="{A35AC47F-6DE9-40B2-848A-146A4BFE5DAC}" type="presParOf" srcId="{D48278B9-7626-4D89-8853-C58967450290}" destId="{53047DD9-6BC1-42D5-B253-0495266ED5B2}" srcOrd="0" destOrd="0" presId="urn:microsoft.com/office/officeart/2009/3/layout/StepUpProcess"/>
    <dgm:cxn modelId="{FB350AF6-2D03-4F45-A935-9C7938338054}" type="presParOf" srcId="{D48278B9-7626-4D89-8853-C58967450290}" destId="{779571C3-C59B-4BF5-A107-34E2E375C2F8}" srcOrd="1" destOrd="0" presId="urn:microsoft.com/office/officeart/2009/3/layout/StepUpProcess"/>
    <dgm:cxn modelId="{D6CA9EAE-CB87-4694-AC44-5FE03C968FBF}" type="presParOf" srcId="{D48278B9-7626-4D89-8853-C58967450290}" destId="{CB1437A2-E9B9-4A87-BCD1-F47DA29DF39A}" srcOrd="2" destOrd="0" presId="urn:microsoft.com/office/officeart/2009/3/layout/StepUpProcess"/>
    <dgm:cxn modelId="{E6956276-DF91-4583-AAFB-4675A6CC19B6}" type="presParOf" srcId="{4072AF98-2BE3-4F56-9763-94EEB69355C2}" destId="{7BDB3126-06D5-4D04-ACE8-F6E80D76C3BA}" srcOrd="7" destOrd="0" presId="urn:microsoft.com/office/officeart/2009/3/layout/StepUpProcess"/>
    <dgm:cxn modelId="{0210C256-017A-4A97-BD63-F9FF6A2A2219}" type="presParOf" srcId="{7BDB3126-06D5-4D04-ACE8-F6E80D76C3BA}" destId="{B4D5C854-0D8F-489C-AF03-48279843D70F}" srcOrd="0" destOrd="0" presId="urn:microsoft.com/office/officeart/2009/3/layout/StepUpProcess"/>
    <dgm:cxn modelId="{F87C5591-E486-4DDD-B371-52080152AF05}" type="presParOf" srcId="{4072AF98-2BE3-4F56-9763-94EEB69355C2}" destId="{577F08D2-0DC4-44E2-8C88-C483E69371FC}" srcOrd="8" destOrd="0" presId="urn:microsoft.com/office/officeart/2009/3/layout/StepUpProcess"/>
    <dgm:cxn modelId="{5D49B406-1648-4915-B87F-8F3B0A922AC5}" type="presParOf" srcId="{577F08D2-0DC4-44E2-8C88-C483E69371FC}" destId="{2FFE045D-B489-4FA6-8436-D11A11466D40}" srcOrd="0" destOrd="0" presId="urn:microsoft.com/office/officeart/2009/3/layout/StepUpProcess"/>
    <dgm:cxn modelId="{F4AA9A2C-6F52-4CCE-86C3-632D33A203E3}" type="presParOf" srcId="{577F08D2-0DC4-44E2-8C88-C483E69371FC}" destId="{ADA79578-C718-4AAB-B83B-F8767AB7F13A}" srcOrd="1" destOrd="0" presId="urn:microsoft.com/office/officeart/2009/3/layout/StepUpProcess"/>
    <dgm:cxn modelId="{8686016C-B6DC-4787-B23B-424AC51F1093}" type="presParOf" srcId="{577F08D2-0DC4-44E2-8C88-C483E69371FC}" destId="{31F74EBB-4E5B-4257-A519-C2664BBF92CE}" srcOrd="2" destOrd="0" presId="urn:microsoft.com/office/officeart/2009/3/layout/StepUpProcess"/>
    <dgm:cxn modelId="{3E48E706-C09B-49FF-834F-3FB369AEA9DC}" type="presParOf" srcId="{4072AF98-2BE3-4F56-9763-94EEB69355C2}" destId="{54A8A35C-456C-45E2-9E97-29DD6D676AD2}" srcOrd="9" destOrd="0" presId="urn:microsoft.com/office/officeart/2009/3/layout/StepUpProcess"/>
    <dgm:cxn modelId="{06A94C28-3491-4DA2-8C9F-96D242D19714}" type="presParOf" srcId="{54A8A35C-456C-45E2-9E97-29DD6D676AD2}" destId="{8D9B96CA-E4BE-4464-8CA3-76DC5D84654F}" srcOrd="0" destOrd="0" presId="urn:microsoft.com/office/officeart/2009/3/layout/StepUpProcess"/>
    <dgm:cxn modelId="{CE2FF99B-8A7E-46E5-AD7A-CC7AB1436A46}" type="presParOf" srcId="{4072AF98-2BE3-4F56-9763-94EEB69355C2}" destId="{82AE7A39-77BC-4E68-B6D3-BE94992BA826}" srcOrd="10" destOrd="0" presId="urn:microsoft.com/office/officeart/2009/3/layout/StepUpProcess"/>
    <dgm:cxn modelId="{2426A625-EF66-4529-9B7A-4D029E3973A5}" type="presParOf" srcId="{82AE7A39-77BC-4E68-B6D3-BE94992BA826}" destId="{073889B5-3D4E-431B-9560-3BC8DF7AF91C}" srcOrd="0" destOrd="0" presId="urn:microsoft.com/office/officeart/2009/3/layout/StepUpProcess"/>
    <dgm:cxn modelId="{CAC5DF01-2C95-4BB0-8FDF-028C3D319267}" type="presParOf" srcId="{82AE7A39-77BC-4E68-B6D3-BE94992BA826}" destId="{F5FF6B74-B2DA-4CD7-B078-6713640ECB79}" srcOrd="1" destOrd="0" presId="urn:microsoft.com/office/officeart/2009/3/layout/StepUpProcess"/>
    <dgm:cxn modelId="{E5A39117-1245-4688-863F-7593EBE49C95}" type="presParOf" srcId="{82AE7A39-77BC-4E68-B6D3-BE94992BA826}" destId="{9B9091AD-21BA-4FD1-8D83-3D8087238658}" srcOrd="2" destOrd="0" presId="urn:microsoft.com/office/officeart/2009/3/layout/StepUpProcess"/>
    <dgm:cxn modelId="{A5C81D5D-C976-4FC9-9AC7-647422BA0169}" type="presParOf" srcId="{4072AF98-2BE3-4F56-9763-94EEB69355C2}" destId="{22A72B2F-3EDD-4759-B9CE-7949E06842AD}" srcOrd="11" destOrd="0" presId="urn:microsoft.com/office/officeart/2009/3/layout/StepUpProcess"/>
    <dgm:cxn modelId="{7700BB20-4DB6-4C7E-808D-9C5331143923}" type="presParOf" srcId="{22A72B2F-3EDD-4759-B9CE-7949E06842AD}" destId="{181E53E9-B5F7-40CA-A40A-C0CD5187DBEA}" srcOrd="0" destOrd="0" presId="urn:microsoft.com/office/officeart/2009/3/layout/StepUpProcess"/>
    <dgm:cxn modelId="{A8B6A24C-45A1-4E5D-B55F-0E7CC87A90A9}" type="presParOf" srcId="{4072AF98-2BE3-4F56-9763-94EEB69355C2}" destId="{324CAB68-5630-4E77-929F-51B461A05005}" srcOrd="12" destOrd="0" presId="urn:microsoft.com/office/officeart/2009/3/layout/StepUpProcess"/>
    <dgm:cxn modelId="{3D2F1C24-C68D-4DFE-AA12-F8C24F3920CD}" type="presParOf" srcId="{324CAB68-5630-4E77-929F-51B461A05005}" destId="{B9DE4BAC-DE7A-4FC3-98F4-9B9B059CC25C}" srcOrd="0" destOrd="0" presId="urn:microsoft.com/office/officeart/2009/3/layout/StepUpProcess"/>
    <dgm:cxn modelId="{E8DD45BB-FF6A-4B94-B283-7BD21C8398AA}" type="presParOf" srcId="{324CAB68-5630-4E77-929F-51B461A05005}" destId="{08B112C3-E362-4DF0-B22F-5EC99E75BB58}" srcOrd="1" destOrd="0" presId="urn:microsoft.com/office/officeart/2009/3/layout/StepUpProcess"/>
    <dgm:cxn modelId="{F46DC0C6-065B-455B-909D-ACD5D187C5EE}" type="presParOf" srcId="{324CAB68-5630-4E77-929F-51B461A05005}" destId="{A2FAD55E-AC9C-432F-97FC-52CC7DD4853B}" srcOrd="2" destOrd="0" presId="urn:microsoft.com/office/officeart/2009/3/layout/StepUpProcess"/>
    <dgm:cxn modelId="{6E887728-8308-46E1-A267-F7131238B988}" type="presParOf" srcId="{4072AF98-2BE3-4F56-9763-94EEB69355C2}" destId="{1C08674C-60F1-4CCF-926B-80E74B615713}" srcOrd="13" destOrd="0" presId="urn:microsoft.com/office/officeart/2009/3/layout/StepUpProcess"/>
    <dgm:cxn modelId="{137DC51A-A021-4D7E-9BBE-2A6B993E5D56}" type="presParOf" srcId="{1C08674C-60F1-4CCF-926B-80E74B615713}" destId="{9837C173-CBD7-44CB-8622-2777CB9E5743}" srcOrd="0" destOrd="0" presId="urn:microsoft.com/office/officeart/2009/3/layout/StepUpProcess"/>
    <dgm:cxn modelId="{6EBF60F4-B25B-4EC3-8A80-87E2FEE099FF}" type="presParOf" srcId="{4072AF98-2BE3-4F56-9763-94EEB69355C2}" destId="{8A5DABE9-D3FC-43E3-A471-A91D8E915994}" srcOrd="14" destOrd="0" presId="urn:microsoft.com/office/officeart/2009/3/layout/StepUpProcess"/>
    <dgm:cxn modelId="{CFE1233F-152E-4132-919D-B57932242612}" type="presParOf" srcId="{8A5DABE9-D3FC-43E3-A471-A91D8E915994}" destId="{31C5F351-DB72-4D61-BBED-258DB77D01EC}" srcOrd="0" destOrd="0" presId="urn:microsoft.com/office/officeart/2009/3/layout/StepUpProcess"/>
    <dgm:cxn modelId="{7FF47967-D1CE-4533-A43F-B98517D1E3A0}" type="presParOf" srcId="{8A5DABE9-D3FC-43E3-A471-A91D8E915994}" destId="{2777336E-7C2F-4A86-8A83-FE6BF69BDC9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D60D1-BE15-405E-BB89-9229087DB064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C0811A-AEED-4579-86A2-914B0569B184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Identify relevant policies and procedures</a:t>
          </a:r>
          <a:endParaRPr lang="en-US" dirty="0"/>
        </a:p>
      </dgm:t>
    </dgm:pt>
    <dgm:pt modelId="{2905B4A3-E0D5-4E14-ADCA-9F0978CC3D85}" type="parTrans" cxnId="{A4A2DB2F-04E6-4BDB-A8B0-47F4A204F5B4}">
      <dgm:prSet/>
      <dgm:spPr/>
      <dgm:t>
        <a:bodyPr/>
        <a:lstStyle/>
        <a:p>
          <a:endParaRPr lang="en-US"/>
        </a:p>
      </dgm:t>
    </dgm:pt>
    <dgm:pt modelId="{3AE8E7A4-73D4-41BF-9FDF-182E6861D120}" type="sibTrans" cxnId="{A4A2DB2F-04E6-4BDB-A8B0-47F4A204F5B4}">
      <dgm:prSet/>
      <dgm:spPr/>
      <dgm:t>
        <a:bodyPr/>
        <a:lstStyle/>
        <a:p>
          <a:endParaRPr lang="en-US"/>
        </a:p>
      </dgm:t>
    </dgm:pt>
    <dgm:pt modelId="{B2F02FE0-51EF-4156-976A-AE56B800E55E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Options to resolve – informal or formal?</a:t>
          </a:r>
          <a:endParaRPr lang="en-US" dirty="0"/>
        </a:p>
      </dgm:t>
    </dgm:pt>
    <dgm:pt modelId="{A82B412E-5812-431E-97A0-94836169B573}" type="parTrans" cxnId="{B19C55CB-97F1-4846-928C-E9CE0F3185A5}">
      <dgm:prSet/>
      <dgm:spPr/>
      <dgm:t>
        <a:bodyPr/>
        <a:lstStyle/>
        <a:p>
          <a:endParaRPr lang="en-US"/>
        </a:p>
      </dgm:t>
    </dgm:pt>
    <dgm:pt modelId="{191C8E9F-4917-421A-806C-21197B89036E}" type="sibTrans" cxnId="{B19C55CB-97F1-4846-928C-E9CE0F3185A5}">
      <dgm:prSet/>
      <dgm:spPr/>
      <dgm:t>
        <a:bodyPr/>
        <a:lstStyle/>
        <a:p>
          <a:endParaRPr lang="en-US"/>
        </a:p>
      </dgm:t>
    </dgm:pt>
    <dgm:pt modelId="{04F61D20-CDE3-4B36-8410-44114E3AAC03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Identify relevant individuals </a:t>
          </a:r>
          <a:endParaRPr lang="en-US" dirty="0"/>
        </a:p>
      </dgm:t>
    </dgm:pt>
    <dgm:pt modelId="{DF0D1C49-941A-4168-8AD9-16CC7C5C8387}" type="parTrans" cxnId="{3E955481-A86C-446C-85BC-BE41DFC9466A}">
      <dgm:prSet/>
      <dgm:spPr/>
      <dgm:t>
        <a:bodyPr/>
        <a:lstStyle/>
        <a:p>
          <a:endParaRPr lang="en-US"/>
        </a:p>
      </dgm:t>
    </dgm:pt>
    <dgm:pt modelId="{A74CFBD8-96AA-4DB7-B94D-9C83E661BA53}" type="sibTrans" cxnId="{3E955481-A86C-446C-85BC-BE41DFC9466A}">
      <dgm:prSet/>
      <dgm:spPr/>
      <dgm:t>
        <a:bodyPr/>
        <a:lstStyle/>
        <a:p>
          <a:endParaRPr lang="en-US"/>
        </a:p>
      </dgm:t>
    </dgm:pt>
    <dgm:pt modelId="{72D56E5F-EE8F-4DFB-B35F-D0B1A0DF38C4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Acknowledge the grievance</a:t>
          </a:r>
          <a:endParaRPr lang="en-US" dirty="0"/>
        </a:p>
      </dgm:t>
    </dgm:pt>
    <dgm:pt modelId="{14B8D8F3-3A3B-4C75-A60E-56939564704F}" type="parTrans" cxnId="{19A3B49A-0079-4ED7-B348-AF5BC22ACFF2}">
      <dgm:prSet/>
      <dgm:spPr/>
      <dgm:t>
        <a:bodyPr/>
        <a:lstStyle/>
        <a:p>
          <a:endParaRPr lang="en-US"/>
        </a:p>
      </dgm:t>
    </dgm:pt>
    <dgm:pt modelId="{0DFCBC48-A212-40B1-96A5-608835697F84}" type="sibTrans" cxnId="{19A3B49A-0079-4ED7-B348-AF5BC22ACFF2}">
      <dgm:prSet/>
      <dgm:spPr/>
      <dgm:t>
        <a:bodyPr/>
        <a:lstStyle/>
        <a:p>
          <a:endParaRPr lang="en-US"/>
        </a:p>
      </dgm:t>
    </dgm:pt>
    <dgm:pt modelId="{4308305E-BCBB-4C56-BC30-0EC8F0441310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Invite to a first grievance meeting to discuss, clarify and outline next steps</a:t>
          </a:r>
          <a:endParaRPr lang="en-US" dirty="0"/>
        </a:p>
      </dgm:t>
    </dgm:pt>
    <dgm:pt modelId="{2C97F47D-9944-4632-AE65-97849BC16E35}" type="parTrans" cxnId="{CDACD77F-D896-4A7C-AB94-8BDE78EED408}">
      <dgm:prSet/>
      <dgm:spPr/>
      <dgm:t>
        <a:bodyPr/>
        <a:lstStyle/>
        <a:p>
          <a:endParaRPr lang="en-US"/>
        </a:p>
      </dgm:t>
    </dgm:pt>
    <dgm:pt modelId="{004E7C67-A49F-44BB-93FC-1AA3894E5B6F}" type="sibTrans" cxnId="{CDACD77F-D896-4A7C-AB94-8BDE78EED408}">
      <dgm:prSet/>
      <dgm:spPr/>
      <dgm:t>
        <a:bodyPr/>
        <a:lstStyle/>
        <a:p>
          <a:endParaRPr lang="en-US"/>
        </a:p>
      </dgm:t>
    </dgm:pt>
    <dgm:pt modelId="{06327EB3-8860-43A5-AC76-DB64EC12F16D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Provide information about any internal and external support</a:t>
          </a:r>
          <a:endParaRPr lang="en-US" dirty="0"/>
        </a:p>
      </dgm:t>
    </dgm:pt>
    <dgm:pt modelId="{C7EFBCA5-2BF5-4C90-9D8D-7AC811D43777}" type="parTrans" cxnId="{1A8D5AAD-DA2D-4C5C-B331-4614A68210EC}">
      <dgm:prSet/>
      <dgm:spPr/>
      <dgm:t>
        <a:bodyPr/>
        <a:lstStyle/>
        <a:p>
          <a:endParaRPr lang="en-US"/>
        </a:p>
      </dgm:t>
    </dgm:pt>
    <dgm:pt modelId="{62EA56C6-15B2-4929-A160-ADCCC953F9E9}" type="sibTrans" cxnId="{1A8D5AAD-DA2D-4C5C-B331-4614A68210EC}">
      <dgm:prSet/>
      <dgm:spPr/>
      <dgm:t>
        <a:bodyPr/>
        <a:lstStyle/>
        <a:p>
          <a:endParaRPr lang="en-US"/>
        </a:p>
      </dgm:t>
    </dgm:pt>
    <dgm:pt modelId="{B69177B6-86A4-4AE3-94B7-3BEBFE181F6D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Query if any additional support is needed</a:t>
          </a:r>
          <a:endParaRPr lang="en-US" dirty="0"/>
        </a:p>
      </dgm:t>
    </dgm:pt>
    <dgm:pt modelId="{733096A4-E159-492C-A7D7-577A7C5A4B69}" type="parTrans" cxnId="{F66BCD9F-A4EC-45BE-9735-4D257CF9FAE9}">
      <dgm:prSet/>
      <dgm:spPr/>
      <dgm:t>
        <a:bodyPr/>
        <a:lstStyle/>
        <a:p>
          <a:endParaRPr lang="en-US"/>
        </a:p>
      </dgm:t>
    </dgm:pt>
    <dgm:pt modelId="{FFF44659-7B99-4230-8176-FDA6350B4687}" type="sibTrans" cxnId="{F66BCD9F-A4EC-45BE-9735-4D257CF9FAE9}">
      <dgm:prSet/>
      <dgm:spPr/>
      <dgm:t>
        <a:bodyPr/>
        <a:lstStyle/>
        <a:p>
          <a:endParaRPr lang="en-US"/>
        </a:p>
      </dgm:t>
    </dgm:pt>
    <dgm:pt modelId="{9095E4F5-7D4C-4ED2-880A-89B27D02386A}" type="pres">
      <dgm:prSet presAssocID="{183D60D1-BE15-405E-BB89-9229087DB064}" presName="diagram" presStyleCnt="0">
        <dgm:presLayoutVars>
          <dgm:dir/>
          <dgm:resizeHandles val="exact"/>
        </dgm:presLayoutVars>
      </dgm:prSet>
      <dgm:spPr/>
    </dgm:pt>
    <dgm:pt modelId="{3F48CAB3-E91E-41E6-893C-29F5F0B31EC1}" type="pres">
      <dgm:prSet presAssocID="{B0C0811A-AEED-4579-86A2-914B0569B184}" presName="node" presStyleLbl="node1" presStyleIdx="0" presStyleCnt="7">
        <dgm:presLayoutVars>
          <dgm:bulletEnabled val="1"/>
        </dgm:presLayoutVars>
      </dgm:prSet>
      <dgm:spPr/>
    </dgm:pt>
    <dgm:pt modelId="{D4BAD306-4388-42D4-BCD1-A4CB459B1587}" type="pres">
      <dgm:prSet presAssocID="{3AE8E7A4-73D4-41BF-9FDF-182E6861D120}" presName="sibTrans" presStyleCnt="0"/>
      <dgm:spPr/>
    </dgm:pt>
    <dgm:pt modelId="{CBA237EF-5D38-4375-BCD1-6CB729253B9B}" type="pres">
      <dgm:prSet presAssocID="{B2F02FE0-51EF-4156-976A-AE56B800E55E}" presName="node" presStyleLbl="node1" presStyleIdx="1" presStyleCnt="7">
        <dgm:presLayoutVars>
          <dgm:bulletEnabled val="1"/>
        </dgm:presLayoutVars>
      </dgm:prSet>
      <dgm:spPr/>
    </dgm:pt>
    <dgm:pt modelId="{EE17891A-2AE1-48C3-999C-DF0F784F6376}" type="pres">
      <dgm:prSet presAssocID="{191C8E9F-4917-421A-806C-21197B89036E}" presName="sibTrans" presStyleCnt="0"/>
      <dgm:spPr/>
    </dgm:pt>
    <dgm:pt modelId="{A4F3BA6F-8CA5-42A5-A738-B3B22445321E}" type="pres">
      <dgm:prSet presAssocID="{04F61D20-CDE3-4B36-8410-44114E3AAC03}" presName="node" presStyleLbl="node1" presStyleIdx="2" presStyleCnt="7">
        <dgm:presLayoutVars>
          <dgm:bulletEnabled val="1"/>
        </dgm:presLayoutVars>
      </dgm:prSet>
      <dgm:spPr/>
    </dgm:pt>
    <dgm:pt modelId="{618E3BC1-3495-4794-95A9-42AC673E2518}" type="pres">
      <dgm:prSet presAssocID="{A74CFBD8-96AA-4DB7-B94D-9C83E661BA53}" presName="sibTrans" presStyleCnt="0"/>
      <dgm:spPr/>
    </dgm:pt>
    <dgm:pt modelId="{99863423-BDF7-47A4-94A5-67A7069E3C2A}" type="pres">
      <dgm:prSet presAssocID="{72D56E5F-EE8F-4DFB-B35F-D0B1A0DF38C4}" presName="node" presStyleLbl="node1" presStyleIdx="3" presStyleCnt="7">
        <dgm:presLayoutVars>
          <dgm:bulletEnabled val="1"/>
        </dgm:presLayoutVars>
      </dgm:prSet>
      <dgm:spPr/>
    </dgm:pt>
    <dgm:pt modelId="{7C7FEB6F-A1A8-45A0-9671-9B5AB1F18C1A}" type="pres">
      <dgm:prSet presAssocID="{0DFCBC48-A212-40B1-96A5-608835697F84}" presName="sibTrans" presStyleCnt="0"/>
      <dgm:spPr/>
    </dgm:pt>
    <dgm:pt modelId="{9DEDCA2E-B25F-4E02-84C1-A7EE77DD7B8E}" type="pres">
      <dgm:prSet presAssocID="{4308305E-BCBB-4C56-BC30-0EC8F0441310}" presName="node" presStyleLbl="node1" presStyleIdx="4" presStyleCnt="7">
        <dgm:presLayoutVars>
          <dgm:bulletEnabled val="1"/>
        </dgm:presLayoutVars>
      </dgm:prSet>
      <dgm:spPr/>
    </dgm:pt>
    <dgm:pt modelId="{9F791D33-20D4-4479-9A7E-16307753DE3D}" type="pres">
      <dgm:prSet presAssocID="{004E7C67-A49F-44BB-93FC-1AA3894E5B6F}" presName="sibTrans" presStyleCnt="0"/>
      <dgm:spPr/>
    </dgm:pt>
    <dgm:pt modelId="{BA339EB7-7FFA-4BA6-B114-7A00F03D508B}" type="pres">
      <dgm:prSet presAssocID="{06327EB3-8860-43A5-AC76-DB64EC12F16D}" presName="node" presStyleLbl="node1" presStyleIdx="5" presStyleCnt="7">
        <dgm:presLayoutVars>
          <dgm:bulletEnabled val="1"/>
        </dgm:presLayoutVars>
      </dgm:prSet>
      <dgm:spPr/>
    </dgm:pt>
    <dgm:pt modelId="{2B94D5EB-8325-410B-BD9A-3CE0143090B5}" type="pres">
      <dgm:prSet presAssocID="{62EA56C6-15B2-4929-A160-ADCCC953F9E9}" presName="sibTrans" presStyleCnt="0"/>
      <dgm:spPr/>
    </dgm:pt>
    <dgm:pt modelId="{4BFC3FA8-9F34-4CE7-AEB3-27A0184E6504}" type="pres">
      <dgm:prSet presAssocID="{B69177B6-86A4-4AE3-94B7-3BEBFE181F6D}" presName="node" presStyleLbl="node1" presStyleIdx="6" presStyleCnt="7">
        <dgm:presLayoutVars>
          <dgm:bulletEnabled val="1"/>
        </dgm:presLayoutVars>
      </dgm:prSet>
      <dgm:spPr/>
    </dgm:pt>
  </dgm:ptLst>
  <dgm:cxnLst>
    <dgm:cxn modelId="{A4A2DB2F-04E6-4BDB-A8B0-47F4A204F5B4}" srcId="{183D60D1-BE15-405E-BB89-9229087DB064}" destId="{B0C0811A-AEED-4579-86A2-914B0569B184}" srcOrd="0" destOrd="0" parTransId="{2905B4A3-E0D5-4E14-ADCA-9F0978CC3D85}" sibTransId="{3AE8E7A4-73D4-41BF-9FDF-182E6861D120}"/>
    <dgm:cxn modelId="{71EA3668-3E7B-4B57-8D6E-1E5A0A41B224}" type="presOf" srcId="{4308305E-BCBB-4C56-BC30-0EC8F0441310}" destId="{9DEDCA2E-B25F-4E02-84C1-A7EE77DD7B8E}" srcOrd="0" destOrd="0" presId="urn:microsoft.com/office/officeart/2005/8/layout/default"/>
    <dgm:cxn modelId="{EE5F0E76-CFCD-4B6F-B90C-3954C21D4940}" type="presOf" srcId="{183D60D1-BE15-405E-BB89-9229087DB064}" destId="{9095E4F5-7D4C-4ED2-880A-89B27D02386A}" srcOrd="0" destOrd="0" presId="urn:microsoft.com/office/officeart/2005/8/layout/default"/>
    <dgm:cxn modelId="{CDACD77F-D896-4A7C-AB94-8BDE78EED408}" srcId="{183D60D1-BE15-405E-BB89-9229087DB064}" destId="{4308305E-BCBB-4C56-BC30-0EC8F0441310}" srcOrd="4" destOrd="0" parTransId="{2C97F47D-9944-4632-AE65-97849BC16E35}" sibTransId="{004E7C67-A49F-44BB-93FC-1AA3894E5B6F}"/>
    <dgm:cxn modelId="{3E955481-A86C-446C-85BC-BE41DFC9466A}" srcId="{183D60D1-BE15-405E-BB89-9229087DB064}" destId="{04F61D20-CDE3-4B36-8410-44114E3AAC03}" srcOrd="2" destOrd="0" parTransId="{DF0D1C49-941A-4168-8AD9-16CC7C5C8387}" sibTransId="{A74CFBD8-96AA-4DB7-B94D-9C83E661BA53}"/>
    <dgm:cxn modelId="{8EBDB088-40BF-47FC-BE4D-784F400C9485}" type="presOf" srcId="{B0C0811A-AEED-4579-86A2-914B0569B184}" destId="{3F48CAB3-E91E-41E6-893C-29F5F0B31EC1}" srcOrd="0" destOrd="0" presId="urn:microsoft.com/office/officeart/2005/8/layout/default"/>
    <dgm:cxn modelId="{A2701C98-DE63-4F65-B4DC-27DDF2429B01}" type="presOf" srcId="{72D56E5F-EE8F-4DFB-B35F-D0B1A0DF38C4}" destId="{99863423-BDF7-47A4-94A5-67A7069E3C2A}" srcOrd="0" destOrd="0" presId="urn:microsoft.com/office/officeart/2005/8/layout/default"/>
    <dgm:cxn modelId="{19A3B49A-0079-4ED7-B348-AF5BC22ACFF2}" srcId="{183D60D1-BE15-405E-BB89-9229087DB064}" destId="{72D56E5F-EE8F-4DFB-B35F-D0B1A0DF38C4}" srcOrd="3" destOrd="0" parTransId="{14B8D8F3-3A3B-4C75-A60E-56939564704F}" sibTransId="{0DFCBC48-A212-40B1-96A5-608835697F84}"/>
    <dgm:cxn modelId="{E66A249B-35C6-41C9-8300-D608CA249340}" type="presOf" srcId="{06327EB3-8860-43A5-AC76-DB64EC12F16D}" destId="{BA339EB7-7FFA-4BA6-B114-7A00F03D508B}" srcOrd="0" destOrd="0" presId="urn:microsoft.com/office/officeart/2005/8/layout/default"/>
    <dgm:cxn modelId="{F66BCD9F-A4EC-45BE-9735-4D257CF9FAE9}" srcId="{183D60D1-BE15-405E-BB89-9229087DB064}" destId="{B69177B6-86A4-4AE3-94B7-3BEBFE181F6D}" srcOrd="6" destOrd="0" parTransId="{733096A4-E159-492C-A7D7-577A7C5A4B69}" sibTransId="{FFF44659-7B99-4230-8176-FDA6350B4687}"/>
    <dgm:cxn modelId="{1A8D5AAD-DA2D-4C5C-B331-4614A68210EC}" srcId="{183D60D1-BE15-405E-BB89-9229087DB064}" destId="{06327EB3-8860-43A5-AC76-DB64EC12F16D}" srcOrd="5" destOrd="0" parTransId="{C7EFBCA5-2BF5-4C90-9D8D-7AC811D43777}" sibTransId="{62EA56C6-15B2-4929-A160-ADCCC953F9E9}"/>
    <dgm:cxn modelId="{BF1FC2B6-6275-4D2D-BE57-757888E95A4C}" type="presOf" srcId="{B2F02FE0-51EF-4156-976A-AE56B800E55E}" destId="{CBA237EF-5D38-4375-BCD1-6CB729253B9B}" srcOrd="0" destOrd="0" presId="urn:microsoft.com/office/officeart/2005/8/layout/default"/>
    <dgm:cxn modelId="{17E207C9-59E1-4CF1-816D-D86C44C34E2F}" type="presOf" srcId="{B69177B6-86A4-4AE3-94B7-3BEBFE181F6D}" destId="{4BFC3FA8-9F34-4CE7-AEB3-27A0184E6504}" srcOrd="0" destOrd="0" presId="urn:microsoft.com/office/officeart/2005/8/layout/default"/>
    <dgm:cxn modelId="{06B9A0C9-76F3-40A7-8011-9EB6BBFBEC9E}" type="presOf" srcId="{04F61D20-CDE3-4B36-8410-44114E3AAC03}" destId="{A4F3BA6F-8CA5-42A5-A738-B3B22445321E}" srcOrd="0" destOrd="0" presId="urn:microsoft.com/office/officeart/2005/8/layout/default"/>
    <dgm:cxn modelId="{B19C55CB-97F1-4846-928C-E9CE0F3185A5}" srcId="{183D60D1-BE15-405E-BB89-9229087DB064}" destId="{B2F02FE0-51EF-4156-976A-AE56B800E55E}" srcOrd="1" destOrd="0" parTransId="{A82B412E-5812-431E-97A0-94836169B573}" sibTransId="{191C8E9F-4917-421A-806C-21197B89036E}"/>
    <dgm:cxn modelId="{5C10FF4A-1854-433C-8E34-14F3A51C0F45}" type="presParOf" srcId="{9095E4F5-7D4C-4ED2-880A-89B27D02386A}" destId="{3F48CAB3-E91E-41E6-893C-29F5F0B31EC1}" srcOrd="0" destOrd="0" presId="urn:microsoft.com/office/officeart/2005/8/layout/default"/>
    <dgm:cxn modelId="{5B918804-1333-49D0-9913-04753BA5DDD6}" type="presParOf" srcId="{9095E4F5-7D4C-4ED2-880A-89B27D02386A}" destId="{D4BAD306-4388-42D4-BCD1-A4CB459B1587}" srcOrd="1" destOrd="0" presId="urn:microsoft.com/office/officeart/2005/8/layout/default"/>
    <dgm:cxn modelId="{BD8D6D82-69E5-441F-808E-E60286137935}" type="presParOf" srcId="{9095E4F5-7D4C-4ED2-880A-89B27D02386A}" destId="{CBA237EF-5D38-4375-BCD1-6CB729253B9B}" srcOrd="2" destOrd="0" presId="urn:microsoft.com/office/officeart/2005/8/layout/default"/>
    <dgm:cxn modelId="{CBD89097-D279-4A6C-B1E6-63BCC082F737}" type="presParOf" srcId="{9095E4F5-7D4C-4ED2-880A-89B27D02386A}" destId="{EE17891A-2AE1-48C3-999C-DF0F784F6376}" srcOrd="3" destOrd="0" presId="urn:microsoft.com/office/officeart/2005/8/layout/default"/>
    <dgm:cxn modelId="{973CDFFB-10A8-4D0F-822E-A07F8F94E296}" type="presParOf" srcId="{9095E4F5-7D4C-4ED2-880A-89B27D02386A}" destId="{A4F3BA6F-8CA5-42A5-A738-B3B22445321E}" srcOrd="4" destOrd="0" presId="urn:microsoft.com/office/officeart/2005/8/layout/default"/>
    <dgm:cxn modelId="{2DA54002-C482-4C3B-BE80-5EC64904DCBE}" type="presParOf" srcId="{9095E4F5-7D4C-4ED2-880A-89B27D02386A}" destId="{618E3BC1-3495-4794-95A9-42AC673E2518}" srcOrd="5" destOrd="0" presId="urn:microsoft.com/office/officeart/2005/8/layout/default"/>
    <dgm:cxn modelId="{5EFC4F2E-85CA-4529-A616-8F369E5A69DE}" type="presParOf" srcId="{9095E4F5-7D4C-4ED2-880A-89B27D02386A}" destId="{99863423-BDF7-47A4-94A5-67A7069E3C2A}" srcOrd="6" destOrd="0" presId="urn:microsoft.com/office/officeart/2005/8/layout/default"/>
    <dgm:cxn modelId="{D7DEAB8E-8019-4218-8015-E62B1E1031DB}" type="presParOf" srcId="{9095E4F5-7D4C-4ED2-880A-89B27D02386A}" destId="{7C7FEB6F-A1A8-45A0-9671-9B5AB1F18C1A}" srcOrd="7" destOrd="0" presId="urn:microsoft.com/office/officeart/2005/8/layout/default"/>
    <dgm:cxn modelId="{D46E73B0-F0D0-418F-BA5F-BCDDF3DBE76A}" type="presParOf" srcId="{9095E4F5-7D4C-4ED2-880A-89B27D02386A}" destId="{9DEDCA2E-B25F-4E02-84C1-A7EE77DD7B8E}" srcOrd="8" destOrd="0" presId="urn:microsoft.com/office/officeart/2005/8/layout/default"/>
    <dgm:cxn modelId="{77BCE000-00DD-461D-ACA1-4A4F5A37235A}" type="presParOf" srcId="{9095E4F5-7D4C-4ED2-880A-89B27D02386A}" destId="{9F791D33-20D4-4479-9A7E-16307753DE3D}" srcOrd="9" destOrd="0" presId="urn:microsoft.com/office/officeart/2005/8/layout/default"/>
    <dgm:cxn modelId="{92039601-181D-4DC1-B6E2-272991024F1D}" type="presParOf" srcId="{9095E4F5-7D4C-4ED2-880A-89B27D02386A}" destId="{BA339EB7-7FFA-4BA6-B114-7A00F03D508B}" srcOrd="10" destOrd="0" presId="urn:microsoft.com/office/officeart/2005/8/layout/default"/>
    <dgm:cxn modelId="{E0A7CAEC-6C74-4B2E-84F5-3E8E29797F28}" type="presParOf" srcId="{9095E4F5-7D4C-4ED2-880A-89B27D02386A}" destId="{2B94D5EB-8325-410B-BD9A-3CE0143090B5}" srcOrd="11" destOrd="0" presId="urn:microsoft.com/office/officeart/2005/8/layout/default"/>
    <dgm:cxn modelId="{87A2AFC0-091A-413B-A642-A22876FA9473}" type="presParOf" srcId="{9095E4F5-7D4C-4ED2-880A-89B27D02386A}" destId="{4BFC3FA8-9F34-4CE7-AEB3-27A0184E650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5F8D4-8E4C-4358-B079-F541FB574A7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38451-EC8A-4BEC-B625-975DE615C04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Establish in more detail/confirm matters to be investigated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BAEAEE7-D287-40B4-B24E-F566BB5A9476}" type="parTrans" cxnId="{BA12D792-62D3-40BB-8F0B-AD8323E6AE64}">
      <dgm:prSet/>
      <dgm:spPr/>
      <dgm:t>
        <a:bodyPr/>
        <a:lstStyle/>
        <a:p>
          <a:endParaRPr lang="en-US"/>
        </a:p>
      </dgm:t>
    </dgm:pt>
    <dgm:pt modelId="{B36A7DDD-A494-4158-812B-D31233215660}" type="sibTrans" cxnId="{BA12D792-62D3-40BB-8F0B-AD8323E6AE64}">
      <dgm:prSet/>
      <dgm:spPr/>
      <dgm:t>
        <a:bodyPr/>
        <a:lstStyle/>
        <a:p>
          <a:endParaRPr lang="en-US"/>
        </a:p>
      </dgm:t>
    </dgm:pt>
    <dgm:pt modelId="{19A9679F-B93F-4DEB-AA86-AD0F7EB2A1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Should be held without “unreasonable delay”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059DD08-7E15-4343-AA72-4B17A984F8C4}" type="parTrans" cxnId="{B6E97570-3746-490E-B564-98FCFF707151}">
      <dgm:prSet/>
      <dgm:spPr/>
      <dgm:t>
        <a:bodyPr/>
        <a:lstStyle/>
        <a:p>
          <a:endParaRPr lang="en-US"/>
        </a:p>
      </dgm:t>
    </dgm:pt>
    <dgm:pt modelId="{CFD952E3-96D2-4B25-A942-302BB55DB845}" type="sibTrans" cxnId="{B6E97570-3746-490E-B564-98FCFF707151}">
      <dgm:prSet/>
      <dgm:spPr/>
      <dgm:t>
        <a:bodyPr/>
        <a:lstStyle/>
        <a:p>
          <a:endParaRPr lang="en-US"/>
        </a:p>
      </dgm:t>
    </dgm:pt>
    <dgm:pt modelId="{54686A0D-9D26-4E8D-94AE-82465E4B964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Appropriate notice needs to be provided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0107026-0F0B-42D4-B2C7-73E609ABB962}" type="parTrans" cxnId="{6361C4A0-8D5C-469C-81B6-C8A2A630DE0F}">
      <dgm:prSet/>
      <dgm:spPr/>
      <dgm:t>
        <a:bodyPr/>
        <a:lstStyle/>
        <a:p>
          <a:endParaRPr lang="en-US"/>
        </a:p>
      </dgm:t>
    </dgm:pt>
    <dgm:pt modelId="{E07473AC-43F1-4969-AD44-6E6493AB40AC}" type="sibTrans" cxnId="{6361C4A0-8D5C-469C-81B6-C8A2A630DE0F}">
      <dgm:prSet/>
      <dgm:spPr/>
      <dgm:t>
        <a:bodyPr/>
        <a:lstStyle/>
        <a:p>
          <a:endParaRPr lang="en-US"/>
        </a:p>
      </dgm:t>
    </dgm:pt>
    <dgm:pt modelId="{77B6C7BC-AD67-4C45-8881-28C629D3146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Ask the individual what resolution they seek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99369F-B8A4-49C7-B4B1-93829F04BF2A}" type="parTrans" cxnId="{BDD6D79A-F109-4A51-A316-3C5F75D9F6CB}">
      <dgm:prSet/>
      <dgm:spPr/>
      <dgm:t>
        <a:bodyPr/>
        <a:lstStyle/>
        <a:p>
          <a:endParaRPr lang="en-US"/>
        </a:p>
      </dgm:t>
    </dgm:pt>
    <dgm:pt modelId="{EAC88F8D-8DBC-4A05-B14C-A2FE8C8E5928}" type="sibTrans" cxnId="{BDD6D79A-F109-4A51-A316-3C5F75D9F6CB}">
      <dgm:prSet/>
      <dgm:spPr/>
      <dgm:t>
        <a:bodyPr/>
        <a:lstStyle/>
        <a:p>
          <a:endParaRPr lang="en-US"/>
        </a:p>
      </dgm:t>
    </dgm:pt>
    <dgm:pt modelId="{C2A68402-85FE-49C8-8371-D8334A142673}" type="pres">
      <dgm:prSet presAssocID="{2995F8D4-8E4C-4358-B079-F541FB574A78}" presName="root" presStyleCnt="0">
        <dgm:presLayoutVars>
          <dgm:dir/>
          <dgm:resizeHandles val="exact"/>
        </dgm:presLayoutVars>
      </dgm:prSet>
      <dgm:spPr/>
    </dgm:pt>
    <dgm:pt modelId="{FFD87E67-9DBF-4ED7-9718-84F81796C7FC}" type="pres">
      <dgm:prSet presAssocID="{2DA38451-EC8A-4BEC-B625-975DE615C04E}" presName="compNode" presStyleCnt="0"/>
      <dgm:spPr/>
    </dgm:pt>
    <dgm:pt modelId="{4B13377A-1089-462F-947E-9B8C83524F66}" type="pres">
      <dgm:prSet presAssocID="{2DA38451-EC8A-4BEC-B625-975DE615C04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1739735C-9CFB-43F1-824F-8EB7F7EE69FA}" type="pres">
      <dgm:prSet presAssocID="{2DA38451-EC8A-4BEC-B625-975DE615C04E}" presName="spaceRect" presStyleCnt="0"/>
      <dgm:spPr/>
    </dgm:pt>
    <dgm:pt modelId="{779C8C68-2866-4ED3-A6F8-65C8CA8C2A87}" type="pres">
      <dgm:prSet presAssocID="{2DA38451-EC8A-4BEC-B625-975DE615C04E}" presName="textRect" presStyleLbl="revTx" presStyleIdx="0" presStyleCnt="4">
        <dgm:presLayoutVars>
          <dgm:chMax val="1"/>
          <dgm:chPref val="1"/>
        </dgm:presLayoutVars>
      </dgm:prSet>
      <dgm:spPr/>
    </dgm:pt>
    <dgm:pt modelId="{0436B8C1-5E61-4393-9995-E34D54CFE9FD}" type="pres">
      <dgm:prSet presAssocID="{B36A7DDD-A494-4158-812B-D31233215660}" presName="sibTrans" presStyleCnt="0"/>
      <dgm:spPr/>
    </dgm:pt>
    <dgm:pt modelId="{DB660487-8F3E-4B69-8C79-23AB3C737F63}" type="pres">
      <dgm:prSet presAssocID="{19A9679F-B93F-4DEB-AA86-AD0F7EB2A1C3}" presName="compNode" presStyleCnt="0"/>
      <dgm:spPr/>
    </dgm:pt>
    <dgm:pt modelId="{6234A537-1535-4846-92BD-7C94F73D95BD}" type="pres">
      <dgm:prSet presAssocID="{19A9679F-B93F-4DEB-AA86-AD0F7EB2A1C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 Full with solid fill"/>
        </a:ext>
      </dgm:extLst>
    </dgm:pt>
    <dgm:pt modelId="{F3701805-8069-4F1D-AEBA-F4982AD1F8C8}" type="pres">
      <dgm:prSet presAssocID="{19A9679F-B93F-4DEB-AA86-AD0F7EB2A1C3}" presName="spaceRect" presStyleCnt="0"/>
      <dgm:spPr/>
    </dgm:pt>
    <dgm:pt modelId="{AB67DA0A-360D-4A48-865D-A82D55378CD1}" type="pres">
      <dgm:prSet presAssocID="{19A9679F-B93F-4DEB-AA86-AD0F7EB2A1C3}" presName="textRect" presStyleLbl="revTx" presStyleIdx="1" presStyleCnt="4">
        <dgm:presLayoutVars>
          <dgm:chMax val="1"/>
          <dgm:chPref val="1"/>
        </dgm:presLayoutVars>
      </dgm:prSet>
      <dgm:spPr/>
    </dgm:pt>
    <dgm:pt modelId="{E0CDE103-688D-45F8-BB11-7763F792BC76}" type="pres">
      <dgm:prSet presAssocID="{CFD952E3-96D2-4B25-A942-302BB55DB845}" presName="sibTrans" presStyleCnt="0"/>
      <dgm:spPr/>
    </dgm:pt>
    <dgm:pt modelId="{3B7875C1-C050-4E68-9138-44E533971093}" type="pres">
      <dgm:prSet presAssocID="{54686A0D-9D26-4E8D-94AE-82465E4B9644}" presName="compNode" presStyleCnt="0"/>
      <dgm:spPr/>
    </dgm:pt>
    <dgm:pt modelId="{E44FA7DD-06BD-4F64-B605-D358B0D04366}" type="pres">
      <dgm:prSet presAssocID="{54686A0D-9D26-4E8D-94AE-82465E4B964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C9B1299-5627-41EE-804B-BA530D8F5111}" type="pres">
      <dgm:prSet presAssocID="{54686A0D-9D26-4E8D-94AE-82465E4B9644}" presName="spaceRect" presStyleCnt="0"/>
      <dgm:spPr/>
    </dgm:pt>
    <dgm:pt modelId="{EC8FD394-67D7-4F69-9E3B-A2C6A3F0C883}" type="pres">
      <dgm:prSet presAssocID="{54686A0D-9D26-4E8D-94AE-82465E4B9644}" presName="textRect" presStyleLbl="revTx" presStyleIdx="2" presStyleCnt="4">
        <dgm:presLayoutVars>
          <dgm:chMax val="1"/>
          <dgm:chPref val="1"/>
        </dgm:presLayoutVars>
      </dgm:prSet>
      <dgm:spPr/>
    </dgm:pt>
    <dgm:pt modelId="{BA0A3805-7CE7-4ABF-9877-A5D4ECA8C0A4}" type="pres">
      <dgm:prSet presAssocID="{E07473AC-43F1-4969-AD44-6E6493AB40AC}" presName="sibTrans" presStyleCnt="0"/>
      <dgm:spPr/>
    </dgm:pt>
    <dgm:pt modelId="{BB024861-300B-4DDD-8AAC-049C81BFDAD7}" type="pres">
      <dgm:prSet presAssocID="{77B6C7BC-AD67-4C45-8881-28C629D31464}" presName="compNode" presStyleCnt="0"/>
      <dgm:spPr/>
    </dgm:pt>
    <dgm:pt modelId="{6E199EA2-4AA0-4EA9-A212-554E267FA139}" type="pres">
      <dgm:prSet presAssocID="{77B6C7BC-AD67-4C45-8881-28C629D3146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91487FE-73B3-481E-8554-CBAA091FA559}" type="pres">
      <dgm:prSet presAssocID="{77B6C7BC-AD67-4C45-8881-28C629D31464}" presName="spaceRect" presStyleCnt="0"/>
      <dgm:spPr/>
    </dgm:pt>
    <dgm:pt modelId="{C16D0CD4-BF42-4C3C-9A56-072AF53DCC21}" type="pres">
      <dgm:prSet presAssocID="{77B6C7BC-AD67-4C45-8881-28C629D3146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C92272D-5CE1-4585-992B-D2FADC10DEAB}" type="presOf" srcId="{19A9679F-B93F-4DEB-AA86-AD0F7EB2A1C3}" destId="{AB67DA0A-360D-4A48-865D-A82D55378CD1}" srcOrd="0" destOrd="0" presId="urn:microsoft.com/office/officeart/2018/2/layout/IconLabelList"/>
    <dgm:cxn modelId="{B6E97570-3746-490E-B564-98FCFF707151}" srcId="{2995F8D4-8E4C-4358-B079-F541FB574A78}" destId="{19A9679F-B93F-4DEB-AA86-AD0F7EB2A1C3}" srcOrd="1" destOrd="0" parTransId="{C059DD08-7E15-4343-AA72-4B17A984F8C4}" sibTransId="{CFD952E3-96D2-4B25-A942-302BB55DB845}"/>
    <dgm:cxn modelId="{D043E876-C20D-434B-ADE8-29A103D849AD}" type="presOf" srcId="{2995F8D4-8E4C-4358-B079-F541FB574A78}" destId="{C2A68402-85FE-49C8-8371-D8334A142673}" srcOrd="0" destOrd="0" presId="urn:microsoft.com/office/officeart/2018/2/layout/IconLabelList"/>
    <dgm:cxn modelId="{BA12D792-62D3-40BB-8F0B-AD8323E6AE64}" srcId="{2995F8D4-8E4C-4358-B079-F541FB574A78}" destId="{2DA38451-EC8A-4BEC-B625-975DE615C04E}" srcOrd="0" destOrd="0" parTransId="{7BAEAEE7-D287-40B4-B24E-F566BB5A9476}" sibTransId="{B36A7DDD-A494-4158-812B-D31233215660}"/>
    <dgm:cxn modelId="{B8F22395-2BF1-48E7-A458-92CC3909B998}" type="presOf" srcId="{77B6C7BC-AD67-4C45-8881-28C629D31464}" destId="{C16D0CD4-BF42-4C3C-9A56-072AF53DCC21}" srcOrd="0" destOrd="0" presId="urn:microsoft.com/office/officeart/2018/2/layout/IconLabelList"/>
    <dgm:cxn modelId="{BDD6D79A-F109-4A51-A316-3C5F75D9F6CB}" srcId="{2995F8D4-8E4C-4358-B079-F541FB574A78}" destId="{77B6C7BC-AD67-4C45-8881-28C629D31464}" srcOrd="3" destOrd="0" parTransId="{4399369F-B8A4-49C7-B4B1-93829F04BF2A}" sibTransId="{EAC88F8D-8DBC-4A05-B14C-A2FE8C8E5928}"/>
    <dgm:cxn modelId="{6361C4A0-8D5C-469C-81B6-C8A2A630DE0F}" srcId="{2995F8D4-8E4C-4358-B079-F541FB574A78}" destId="{54686A0D-9D26-4E8D-94AE-82465E4B9644}" srcOrd="2" destOrd="0" parTransId="{50107026-0F0B-42D4-B2C7-73E609ABB962}" sibTransId="{E07473AC-43F1-4969-AD44-6E6493AB40AC}"/>
    <dgm:cxn modelId="{F87C23BB-7A40-485F-8CD3-42C36517A60E}" type="presOf" srcId="{2DA38451-EC8A-4BEC-B625-975DE615C04E}" destId="{779C8C68-2866-4ED3-A6F8-65C8CA8C2A87}" srcOrd="0" destOrd="0" presId="urn:microsoft.com/office/officeart/2018/2/layout/IconLabelList"/>
    <dgm:cxn modelId="{3D82BEDA-226E-447A-B1AA-2C383F32C1EC}" type="presOf" srcId="{54686A0D-9D26-4E8D-94AE-82465E4B9644}" destId="{EC8FD394-67D7-4F69-9E3B-A2C6A3F0C883}" srcOrd="0" destOrd="0" presId="urn:microsoft.com/office/officeart/2018/2/layout/IconLabelList"/>
    <dgm:cxn modelId="{CB98B221-4457-4926-B49A-F4722EFE738C}" type="presParOf" srcId="{C2A68402-85FE-49C8-8371-D8334A142673}" destId="{FFD87E67-9DBF-4ED7-9718-84F81796C7FC}" srcOrd="0" destOrd="0" presId="urn:microsoft.com/office/officeart/2018/2/layout/IconLabelList"/>
    <dgm:cxn modelId="{02179BDB-99D7-438A-B1D8-DDE1A0CE93C5}" type="presParOf" srcId="{FFD87E67-9DBF-4ED7-9718-84F81796C7FC}" destId="{4B13377A-1089-462F-947E-9B8C83524F66}" srcOrd="0" destOrd="0" presId="urn:microsoft.com/office/officeart/2018/2/layout/IconLabelList"/>
    <dgm:cxn modelId="{D7BF4C3F-15BF-405D-895B-F27E35BDAA74}" type="presParOf" srcId="{FFD87E67-9DBF-4ED7-9718-84F81796C7FC}" destId="{1739735C-9CFB-43F1-824F-8EB7F7EE69FA}" srcOrd="1" destOrd="0" presId="urn:microsoft.com/office/officeart/2018/2/layout/IconLabelList"/>
    <dgm:cxn modelId="{0FFCBEE9-5A9C-447E-A274-4088F09E122B}" type="presParOf" srcId="{FFD87E67-9DBF-4ED7-9718-84F81796C7FC}" destId="{779C8C68-2866-4ED3-A6F8-65C8CA8C2A87}" srcOrd="2" destOrd="0" presId="urn:microsoft.com/office/officeart/2018/2/layout/IconLabelList"/>
    <dgm:cxn modelId="{EC872D14-6FF2-4984-A2CD-1152EE9D4D61}" type="presParOf" srcId="{C2A68402-85FE-49C8-8371-D8334A142673}" destId="{0436B8C1-5E61-4393-9995-E34D54CFE9FD}" srcOrd="1" destOrd="0" presId="urn:microsoft.com/office/officeart/2018/2/layout/IconLabelList"/>
    <dgm:cxn modelId="{6686BC5D-8484-4145-8B25-5810379C5852}" type="presParOf" srcId="{C2A68402-85FE-49C8-8371-D8334A142673}" destId="{DB660487-8F3E-4B69-8C79-23AB3C737F63}" srcOrd="2" destOrd="0" presId="urn:microsoft.com/office/officeart/2018/2/layout/IconLabelList"/>
    <dgm:cxn modelId="{7BCB6CD8-1A86-4B5B-8229-5BD15D15C8DF}" type="presParOf" srcId="{DB660487-8F3E-4B69-8C79-23AB3C737F63}" destId="{6234A537-1535-4846-92BD-7C94F73D95BD}" srcOrd="0" destOrd="0" presId="urn:microsoft.com/office/officeart/2018/2/layout/IconLabelList"/>
    <dgm:cxn modelId="{D620A349-41FD-4B22-A40D-23F87A382D40}" type="presParOf" srcId="{DB660487-8F3E-4B69-8C79-23AB3C737F63}" destId="{F3701805-8069-4F1D-AEBA-F4982AD1F8C8}" srcOrd="1" destOrd="0" presId="urn:microsoft.com/office/officeart/2018/2/layout/IconLabelList"/>
    <dgm:cxn modelId="{1C8DE656-6DF8-4568-BC61-11793A0C21B0}" type="presParOf" srcId="{DB660487-8F3E-4B69-8C79-23AB3C737F63}" destId="{AB67DA0A-360D-4A48-865D-A82D55378CD1}" srcOrd="2" destOrd="0" presId="urn:microsoft.com/office/officeart/2018/2/layout/IconLabelList"/>
    <dgm:cxn modelId="{3E7C0FE3-D00C-4976-B571-CCB7D61720EB}" type="presParOf" srcId="{C2A68402-85FE-49C8-8371-D8334A142673}" destId="{E0CDE103-688D-45F8-BB11-7763F792BC76}" srcOrd="3" destOrd="0" presId="urn:microsoft.com/office/officeart/2018/2/layout/IconLabelList"/>
    <dgm:cxn modelId="{180BC66C-5D3E-488D-8049-AFA09D072D74}" type="presParOf" srcId="{C2A68402-85FE-49C8-8371-D8334A142673}" destId="{3B7875C1-C050-4E68-9138-44E533971093}" srcOrd="4" destOrd="0" presId="urn:microsoft.com/office/officeart/2018/2/layout/IconLabelList"/>
    <dgm:cxn modelId="{61EB5723-7F2F-4DCD-94A9-CB54CABD5FFE}" type="presParOf" srcId="{3B7875C1-C050-4E68-9138-44E533971093}" destId="{E44FA7DD-06BD-4F64-B605-D358B0D04366}" srcOrd="0" destOrd="0" presId="urn:microsoft.com/office/officeart/2018/2/layout/IconLabelList"/>
    <dgm:cxn modelId="{98B7C29C-DEDD-488A-BA3E-660508121B15}" type="presParOf" srcId="{3B7875C1-C050-4E68-9138-44E533971093}" destId="{5C9B1299-5627-41EE-804B-BA530D8F5111}" srcOrd="1" destOrd="0" presId="urn:microsoft.com/office/officeart/2018/2/layout/IconLabelList"/>
    <dgm:cxn modelId="{0D53FEC2-186E-4CF7-A39C-BB005D2D17FB}" type="presParOf" srcId="{3B7875C1-C050-4E68-9138-44E533971093}" destId="{EC8FD394-67D7-4F69-9E3B-A2C6A3F0C883}" srcOrd="2" destOrd="0" presId="urn:microsoft.com/office/officeart/2018/2/layout/IconLabelList"/>
    <dgm:cxn modelId="{40328BB7-0EC1-4292-90BB-209D69AA6EF1}" type="presParOf" srcId="{C2A68402-85FE-49C8-8371-D8334A142673}" destId="{BA0A3805-7CE7-4ABF-9877-A5D4ECA8C0A4}" srcOrd="5" destOrd="0" presId="urn:microsoft.com/office/officeart/2018/2/layout/IconLabelList"/>
    <dgm:cxn modelId="{AD7830F2-2B84-4C40-854F-A53FAF66511B}" type="presParOf" srcId="{C2A68402-85FE-49C8-8371-D8334A142673}" destId="{BB024861-300B-4DDD-8AAC-049C81BFDAD7}" srcOrd="6" destOrd="0" presId="urn:microsoft.com/office/officeart/2018/2/layout/IconLabelList"/>
    <dgm:cxn modelId="{175885F4-EDE6-4BB9-A401-B236945366F2}" type="presParOf" srcId="{BB024861-300B-4DDD-8AAC-049C81BFDAD7}" destId="{6E199EA2-4AA0-4EA9-A212-554E267FA139}" srcOrd="0" destOrd="0" presId="urn:microsoft.com/office/officeart/2018/2/layout/IconLabelList"/>
    <dgm:cxn modelId="{63E5F1B1-8C95-450D-B721-2DEF1E209DC6}" type="presParOf" srcId="{BB024861-300B-4DDD-8AAC-049C81BFDAD7}" destId="{B91487FE-73B3-481E-8554-CBAA091FA559}" srcOrd="1" destOrd="0" presId="urn:microsoft.com/office/officeart/2018/2/layout/IconLabelList"/>
    <dgm:cxn modelId="{59A48DD2-ABFF-40A6-9242-13FCCA550649}" type="presParOf" srcId="{BB024861-300B-4DDD-8AAC-049C81BFDAD7}" destId="{C16D0CD4-BF42-4C3C-9A56-072AF53DCC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6CA23-533C-42DA-BE41-EAE0CADDEF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A0904-91A2-473D-A1F0-6795D125D3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i="1" u="sng" dirty="0">
              <a:latin typeface="Verdana" panose="020B0604030504040204" pitchFamily="34" charset="0"/>
              <a:ea typeface="Verdana" panose="020B0604030504040204" pitchFamily="34" charset="0"/>
            </a:rPr>
            <a:t>Purpose </a:t>
          </a:r>
          <a:r>
            <a:rPr lang="en-GB" sz="2000" i="1" u="sng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rPr>
            <a:t></a:t>
          </a:r>
          <a:r>
            <a:rPr lang="en-GB" sz="2000" i="1" u="sng" dirty="0">
              <a:latin typeface="Verdana" panose="020B0604030504040204" pitchFamily="34" charset="0"/>
              <a:ea typeface="Verdana" panose="020B0604030504040204" pitchFamily="34" charset="0"/>
            </a:rPr>
            <a:t> to find out all you reasonably can about the issue(s)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A8CF239-7027-4CE8-B794-088C097B53D9}" type="parTrans" cxnId="{0FC3CA0D-27A2-4E97-913A-944D1B37F381}">
      <dgm:prSet/>
      <dgm:spPr/>
      <dgm:t>
        <a:bodyPr/>
        <a:lstStyle/>
        <a:p>
          <a:endParaRPr lang="en-US"/>
        </a:p>
      </dgm:t>
    </dgm:pt>
    <dgm:pt modelId="{5FBD5593-2C96-4E3A-8C7B-15C60ABD5295}" type="sibTrans" cxnId="{0FC3CA0D-27A2-4E97-913A-944D1B37F381}">
      <dgm:prSet/>
      <dgm:spPr/>
      <dgm:t>
        <a:bodyPr/>
        <a:lstStyle/>
        <a:p>
          <a:endParaRPr lang="en-US"/>
        </a:p>
      </dgm:t>
    </dgm:pt>
    <dgm:pt modelId="{7BF73049-6B65-4A53-B2CC-7C1F25A52B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May be, but not always required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AEB146-1256-44AD-8F9E-56124B320568}" type="parTrans" cxnId="{A8F3B9F6-25DE-40B3-86FB-80F4A259026F}">
      <dgm:prSet/>
      <dgm:spPr/>
      <dgm:t>
        <a:bodyPr/>
        <a:lstStyle/>
        <a:p>
          <a:endParaRPr lang="en-US"/>
        </a:p>
      </dgm:t>
    </dgm:pt>
    <dgm:pt modelId="{002157D2-D981-4524-9B7A-A38C4558F6F3}" type="sibTrans" cxnId="{A8F3B9F6-25DE-40B3-86FB-80F4A259026F}">
      <dgm:prSet/>
      <dgm:spPr/>
      <dgm:t>
        <a:bodyPr/>
        <a:lstStyle/>
        <a:p>
          <a:endParaRPr lang="en-US"/>
        </a:p>
      </dgm:t>
    </dgm:pt>
    <dgm:pt modelId="{F1D509D2-9285-4CCC-BC10-86FB351F67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If a reasonable investigation is not carried out, any decisions made thereafter may be unfair 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5B3321-D5E5-440C-AF4D-C33BE2C5916C}" type="parTrans" cxnId="{0150F799-15B1-4BE9-A6BA-33A28FDF22D5}">
      <dgm:prSet/>
      <dgm:spPr/>
      <dgm:t>
        <a:bodyPr/>
        <a:lstStyle/>
        <a:p>
          <a:endParaRPr lang="en-US"/>
        </a:p>
      </dgm:t>
    </dgm:pt>
    <dgm:pt modelId="{0767A7A3-48F3-45F1-8FBB-9A338681A8A4}" type="sibTrans" cxnId="{0150F799-15B1-4BE9-A6BA-33A28FDF22D5}">
      <dgm:prSet/>
      <dgm:spPr/>
      <dgm:t>
        <a:bodyPr/>
        <a:lstStyle/>
        <a:p>
          <a:endParaRPr lang="en-US"/>
        </a:p>
      </dgm:t>
    </dgm:pt>
    <dgm:pt modelId="{F13DCEB8-3785-49CA-95DC-D4E24800549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Investigations are covered by the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Acas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Code of Practice on disciplinary and grievance procedures, which is the minimum an organisation must follow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F5E7D04-1BA8-4173-8DD0-3ED46CD9FDCB}" type="parTrans" cxnId="{B05C4F6B-9F9F-4049-B394-DB208EB26F36}">
      <dgm:prSet/>
      <dgm:spPr/>
      <dgm:t>
        <a:bodyPr/>
        <a:lstStyle/>
        <a:p>
          <a:endParaRPr lang="en-US"/>
        </a:p>
      </dgm:t>
    </dgm:pt>
    <dgm:pt modelId="{CAE23C08-E4ED-4C86-BF95-FB3CC29E571F}" type="sibTrans" cxnId="{B05C4F6B-9F9F-4049-B394-DB208EB26F36}">
      <dgm:prSet/>
      <dgm:spPr/>
      <dgm:t>
        <a:bodyPr/>
        <a:lstStyle/>
        <a:p>
          <a:endParaRPr lang="en-US"/>
        </a:p>
      </dgm:t>
    </dgm:pt>
    <dgm:pt modelId="{419B2478-3F3D-4940-AAAE-9143CED2EC0B}" type="pres">
      <dgm:prSet presAssocID="{75F6CA23-533C-42DA-BE41-EAE0CADDEF74}" presName="root" presStyleCnt="0">
        <dgm:presLayoutVars>
          <dgm:dir/>
          <dgm:resizeHandles val="exact"/>
        </dgm:presLayoutVars>
      </dgm:prSet>
      <dgm:spPr/>
    </dgm:pt>
    <dgm:pt modelId="{0D1E69CD-1D1B-4881-81A7-9F5E0AC6B210}" type="pres">
      <dgm:prSet presAssocID="{74BA0904-91A2-473D-A1F0-6795D125D32A}" presName="compNode" presStyleCnt="0"/>
      <dgm:spPr/>
    </dgm:pt>
    <dgm:pt modelId="{6B9EE59C-F0D6-4673-94A0-88C1EB7394F0}" type="pres">
      <dgm:prSet presAssocID="{74BA0904-91A2-473D-A1F0-6795D125D32A}" presName="bgRect" presStyleLbl="bgShp" presStyleIdx="0" presStyleCnt="4" custLinFactNeighborX="10" custLinFactNeighborY="-6149"/>
      <dgm:spPr/>
    </dgm:pt>
    <dgm:pt modelId="{1A9A8AC6-ACDB-4495-B772-AB392B5159E6}" type="pres">
      <dgm:prSet presAssocID="{74BA0904-91A2-473D-A1F0-6795D125D32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flection with solid fill"/>
        </a:ext>
      </dgm:extLst>
    </dgm:pt>
    <dgm:pt modelId="{FFBC1387-7E32-498C-B3F2-9AC08E3833E6}" type="pres">
      <dgm:prSet presAssocID="{74BA0904-91A2-473D-A1F0-6795D125D32A}" presName="spaceRect" presStyleCnt="0"/>
      <dgm:spPr/>
    </dgm:pt>
    <dgm:pt modelId="{478D273A-39EF-4B5A-AAD8-C0DB403A300F}" type="pres">
      <dgm:prSet presAssocID="{74BA0904-91A2-473D-A1F0-6795D125D32A}" presName="parTx" presStyleLbl="revTx" presStyleIdx="0" presStyleCnt="4">
        <dgm:presLayoutVars>
          <dgm:chMax val="0"/>
          <dgm:chPref val="0"/>
        </dgm:presLayoutVars>
      </dgm:prSet>
      <dgm:spPr/>
    </dgm:pt>
    <dgm:pt modelId="{150230D1-6C27-4428-B3E6-9383E2752020}" type="pres">
      <dgm:prSet presAssocID="{5FBD5593-2C96-4E3A-8C7B-15C60ABD5295}" presName="sibTrans" presStyleCnt="0"/>
      <dgm:spPr/>
    </dgm:pt>
    <dgm:pt modelId="{4C7F1CF3-75ED-4C5E-B560-DAB78D4C61A5}" type="pres">
      <dgm:prSet presAssocID="{7BF73049-6B65-4A53-B2CC-7C1F25A52B5E}" presName="compNode" presStyleCnt="0"/>
      <dgm:spPr/>
    </dgm:pt>
    <dgm:pt modelId="{7DEFD202-949E-4968-B2CF-53B8E89B173D}" type="pres">
      <dgm:prSet presAssocID="{7BF73049-6B65-4A53-B2CC-7C1F25A52B5E}" presName="bgRect" presStyleLbl="bgShp" presStyleIdx="1" presStyleCnt="4"/>
      <dgm:spPr/>
    </dgm:pt>
    <dgm:pt modelId="{E828BB49-F8AC-497B-B0D5-ABE5D5F6B7BE}" type="pres">
      <dgm:prSet presAssocID="{7BF73049-6B65-4A53-B2CC-7C1F25A52B5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B8463AC8-510C-442B-AE6B-DF4AA65B8D95}" type="pres">
      <dgm:prSet presAssocID="{7BF73049-6B65-4A53-B2CC-7C1F25A52B5E}" presName="spaceRect" presStyleCnt="0"/>
      <dgm:spPr/>
    </dgm:pt>
    <dgm:pt modelId="{6177AF86-C503-4488-9140-3BF3352AD8EB}" type="pres">
      <dgm:prSet presAssocID="{7BF73049-6B65-4A53-B2CC-7C1F25A52B5E}" presName="parTx" presStyleLbl="revTx" presStyleIdx="1" presStyleCnt="4">
        <dgm:presLayoutVars>
          <dgm:chMax val="0"/>
          <dgm:chPref val="0"/>
        </dgm:presLayoutVars>
      </dgm:prSet>
      <dgm:spPr/>
    </dgm:pt>
    <dgm:pt modelId="{EBADAE17-1BEB-42C2-82D4-3EFCBDC7043E}" type="pres">
      <dgm:prSet presAssocID="{002157D2-D981-4524-9B7A-A38C4558F6F3}" presName="sibTrans" presStyleCnt="0"/>
      <dgm:spPr/>
    </dgm:pt>
    <dgm:pt modelId="{AE9FF65E-9BA4-4955-B22E-7BADF0ED543D}" type="pres">
      <dgm:prSet presAssocID="{F1D509D2-9285-4CCC-BC10-86FB351F6750}" presName="compNode" presStyleCnt="0"/>
      <dgm:spPr/>
    </dgm:pt>
    <dgm:pt modelId="{9850D584-9B04-4A58-BAB4-86F513380D4E}" type="pres">
      <dgm:prSet presAssocID="{F1D509D2-9285-4CCC-BC10-86FB351F6750}" presName="bgRect" presStyleLbl="bgShp" presStyleIdx="2" presStyleCnt="4"/>
      <dgm:spPr/>
    </dgm:pt>
    <dgm:pt modelId="{40A2A54F-6FC0-493F-B6EF-CB8600ACE499}" type="pres">
      <dgm:prSet presAssocID="{F1D509D2-9285-4CCC-BC10-86FB351F67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3E21D3F0-D831-4D50-BB57-838240A0CBC2}" type="pres">
      <dgm:prSet presAssocID="{F1D509D2-9285-4CCC-BC10-86FB351F6750}" presName="spaceRect" presStyleCnt="0"/>
      <dgm:spPr/>
    </dgm:pt>
    <dgm:pt modelId="{95165A38-3CC4-4717-977D-4D06CD34D502}" type="pres">
      <dgm:prSet presAssocID="{F1D509D2-9285-4CCC-BC10-86FB351F6750}" presName="parTx" presStyleLbl="revTx" presStyleIdx="2" presStyleCnt="4">
        <dgm:presLayoutVars>
          <dgm:chMax val="0"/>
          <dgm:chPref val="0"/>
        </dgm:presLayoutVars>
      </dgm:prSet>
      <dgm:spPr/>
    </dgm:pt>
    <dgm:pt modelId="{B4322D05-DE44-4C5A-AA5D-07923A2FB7EB}" type="pres">
      <dgm:prSet presAssocID="{0767A7A3-48F3-45F1-8FBB-9A338681A8A4}" presName="sibTrans" presStyleCnt="0"/>
      <dgm:spPr/>
    </dgm:pt>
    <dgm:pt modelId="{8E1B39F5-C15C-4946-BBCA-365C4C9A2319}" type="pres">
      <dgm:prSet presAssocID="{F13DCEB8-3785-49CA-95DC-D4E24800549D}" presName="compNode" presStyleCnt="0"/>
      <dgm:spPr/>
    </dgm:pt>
    <dgm:pt modelId="{98F0EA84-9488-4873-84D1-AD351ACFECB2}" type="pres">
      <dgm:prSet presAssocID="{F13DCEB8-3785-49CA-95DC-D4E24800549D}" presName="bgRect" presStyleLbl="bgShp" presStyleIdx="3" presStyleCnt="4"/>
      <dgm:spPr/>
    </dgm:pt>
    <dgm:pt modelId="{DE5213B3-A12D-45C9-B033-E134ABAECAAF}" type="pres">
      <dgm:prSet presAssocID="{F13DCEB8-3785-49CA-95DC-D4E2480054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B922EDF-356C-4605-9BC2-593F390E5EAA}" type="pres">
      <dgm:prSet presAssocID="{F13DCEB8-3785-49CA-95DC-D4E24800549D}" presName="spaceRect" presStyleCnt="0"/>
      <dgm:spPr/>
    </dgm:pt>
    <dgm:pt modelId="{DD38F407-ED00-4C84-A13D-976187E640D9}" type="pres">
      <dgm:prSet presAssocID="{F13DCEB8-3785-49CA-95DC-D4E24800549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FC3CA0D-27A2-4E97-913A-944D1B37F381}" srcId="{75F6CA23-533C-42DA-BE41-EAE0CADDEF74}" destId="{74BA0904-91A2-473D-A1F0-6795D125D32A}" srcOrd="0" destOrd="0" parTransId="{BA8CF239-7027-4CE8-B794-088C097B53D9}" sibTransId="{5FBD5593-2C96-4E3A-8C7B-15C60ABD5295}"/>
    <dgm:cxn modelId="{2A42E739-A4D1-445F-8EEA-C946EA6CB07E}" type="presOf" srcId="{F1D509D2-9285-4CCC-BC10-86FB351F6750}" destId="{95165A38-3CC4-4717-977D-4D06CD34D502}" srcOrd="0" destOrd="0" presId="urn:microsoft.com/office/officeart/2018/2/layout/IconVerticalSolidList"/>
    <dgm:cxn modelId="{B05C4F6B-9F9F-4049-B394-DB208EB26F36}" srcId="{75F6CA23-533C-42DA-BE41-EAE0CADDEF74}" destId="{F13DCEB8-3785-49CA-95DC-D4E24800549D}" srcOrd="3" destOrd="0" parTransId="{BF5E7D04-1BA8-4173-8DD0-3ED46CD9FDCB}" sibTransId="{CAE23C08-E4ED-4C86-BF95-FB3CC29E571F}"/>
    <dgm:cxn modelId="{61133079-7652-4A22-9C7E-CB449F017760}" type="presOf" srcId="{75F6CA23-533C-42DA-BE41-EAE0CADDEF74}" destId="{419B2478-3F3D-4940-AAAE-9143CED2EC0B}" srcOrd="0" destOrd="0" presId="urn:microsoft.com/office/officeart/2018/2/layout/IconVerticalSolidList"/>
    <dgm:cxn modelId="{27F5E291-37A7-4259-8349-0DDD63409911}" type="presOf" srcId="{F13DCEB8-3785-49CA-95DC-D4E24800549D}" destId="{DD38F407-ED00-4C84-A13D-976187E640D9}" srcOrd="0" destOrd="0" presId="urn:microsoft.com/office/officeart/2018/2/layout/IconVerticalSolidList"/>
    <dgm:cxn modelId="{0150F799-15B1-4BE9-A6BA-33A28FDF22D5}" srcId="{75F6CA23-533C-42DA-BE41-EAE0CADDEF74}" destId="{F1D509D2-9285-4CCC-BC10-86FB351F6750}" srcOrd="2" destOrd="0" parTransId="{7C5B3321-D5E5-440C-AF4D-C33BE2C5916C}" sibTransId="{0767A7A3-48F3-45F1-8FBB-9A338681A8A4}"/>
    <dgm:cxn modelId="{A5E8F6AC-58BC-4252-8169-0BE89E8CE9B6}" type="presOf" srcId="{7BF73049-6B65-4A53-B2CC-7C1F25A52B5E}" destId="{6177AF86-C503-4488-9140-3BF3352AD8EB}" srcOrd="0" destOrd="0" presId="urn:microsoft.com/office/officeart/2018/2/layout/IconVerticalSolidList"/>
    <dgm:cxn modelId="{AD80E4DE-F778-4AF7-A064-8E28AF9D320F}" type="presOf" srcId="{74BA0904-91A2-473D-A1F0-6795D125D32A}" destId="{478D273A-39EF-4B5A-AAD8-C0DB403A300F}" srcOrd="0" destOrd="0" presId="urn:microsoft.com/office/officeart/2018/2/layout/IconVerticalSolidList"/>
    <dgm:cxn modelId="{A8F3B9F6-25DE-40B3-86FB-80F4A259026F}" srcId="{75F6CA23-533C-42DA-BE41-EAE0CADDEF74}" destId="{7BF73049-6B65-4A53-B2CC-7C1F25A52B5E}" srcOrd="1" destOrd="0" parTransId="{93AEB146-1256-44AD-8F9E-56124B320568}" sibTransId="{002157D2-D981-4524-9B7A-A38C4558F6F3}"/>
    <dgm:cxn modelId="{FC6B7053-50A1-4C00-84B4-12F9E21ECB45}" type="presParOf" srcId="{419B2478-3F3D-4940-AAAE-9143CED2EC0B}" destId="{0D1E69CD-1D1B-4881-81A7-9F5E0AC6B210}" srcOrd="0" destOrd="0" presId="urn:microsoft.com/office/officeart/2018/2/layout/IconVerticalSolidList"/>
    <dgm:cxn modelId="{1A05D953-7322-4450-A50F-58291D2694D0}" type="presParOf" srcId="{0D1E69CD-1D1B-4881-81A7-9F5E0AC6B210}" destId="{6B9EE59C-F0D6-4673-94A0-88C1EB7394F0}" srcOrd="0" destOrd="0" presId="urn:microsoft.com/office/officeart/2018/2/layout/IconVerticalSolidList"/>
    <dgm:cxn modelId="{FF374E1A-FF1C-4305-AAAF-E1D2A4695C7C}" type="presParOf" srcId="{0D1E69CD-1D1B-4881-81A7-9F5E0AC6B210}" destId="{1A9A8AC6-ACDB-4495-B772-AB392B5159E6}" srcOrd="1" destOrd="0" presId="urn:microsoft.com/office/officeart/2018/2/layout/IconVerticalSolidList"/>
    <dgm:cxn modelId="{6A013FC5-18DB-4EE3-BBA3-CD394B4ECBDC}" type="presParOf" srcId="{0D1E69CD-1D1B-4881-81A7-9F5E0AC6B210}" destId="{FFBC1387-7E32-498C-B3F2-9AC08E3833E6}" srcOrd="2" destOrd="0" presId="urn:microsoft.com/office/officeart/2018/2/layout/IconVerticalSolidList"/>
    <dgm:cxn modelId="{1C21E651-CC92-4E70-80A8-F09521420E55}" type="presParOf" srcId="{0D1E69CD-1D1B-4881-81A7-9F5E0AC6B210}" destId="{478D273A-39EF-4B5A-AAD8-C0DB403A300F}" srcOrd="3" destOrd="0" presId="urn:microsoft.com/office/officeart/2018/2/layout/IconVerticalSolidList"/>
    <dgm:cxn modelId="{85DE43BE-C52E-4FC3-900C-01E0C9713FA3}" type="presParOf" srcId="{419B2478-3F3D-4940-AAAE-9143CED2EC0B}" destId="{150230D1-6C27-4428-B3E6-9383E2752020}" srcOrd="1" destOrd="0" presId="urn:microsoft.com/office/officeart/2018/2/layout/IconVerticalSolidList"/>
    <dgm:cxn modelId="{A4A3C231-EB51-437D-87AA-ACA83BEA6638}" type="presParOf" srcId="{419B2478-3F3D-4940-AAAE-9143CED2EC0B}" destId="{4C7F1CF3-75ED-4C5E-B560-DAB78D4C61A5}" srcOrd="2" destOrd="0" presId="urn:microsoft.com/office/officeart/2018/2/layout/IconVerticalSolidList"/>
    <dgm:cxn modelId="{8163AC0A-8A76-4777-A0B9-84B4BAB7EF8C}" type="presParOf" srcId="{4C7F1CF3-75ED-4C5E-B560-DAB78D4C61A5}" destId="{7DEFD202-949E-4968-B2CF-53B8E89B173D}" srcOrd="0" destOrd="0" presId="urn:microsoft.com/office/officeart/2018/2/layout/IconVerticalSolidList"/>
    <dgm:cxn modelId="{F36353BE-94E1-497A-A8F3-E1BC7D74C43E}" type="presParOf" srcId="{4C7F1CF3-75ED-4C5E-B560-DAB78D4C61A5}" destId="{E828BB49-F8AC-497B-B0D5-ABE5D5F6B7BE}" srcOrd="1" destOrd="0" presId="urn:microsoft.com/office/officeart/2018/2/layout/IconVerticalSolidList"/>
    <dgm:cxn modelId="{14BC184C-6007-4C7E-A4AF-B2D1B504BE09}" type="presParOf" srcId="{4C7F1CF3-75ED-4C5E-B560-DAB78D4C61A5}" destId="{B8463AC8-510C-442B-AE6B-DF4AA65B8D95}" srcOrd="2" destOrd="0" presId="urn:microsoft.com/office/officeart/2018/2/layout/IconVerticalSolidList"/>
    <dgm:cxn modelId="{8E93FD00-C453-450F-9753-20306D3D3183}" type="presParOf" srcId="{4C7F1CF3-75ED-4C5E-B560-DAB78D4C61A5}" destId="{6177AF86-C503-4488-9140-3BF3352AD8EB}" srcOrd="3" destOrd="0" presId="urn:microsoft.com/office/officeart/2018/2/layout/IconVerticalSolidList"/>
    <dgm:cxn modelId="{3D254A1E-DCC8-4453-A118-43F4934912B1}" type="presParOf" srcId="{419B2478-3F3D-4940-AAAE-9143CED2EC0B}" destId="{EBADAE17-1BEB-42C2-82D4-3EFCBDC7043E}" srcOrd="3" destOrd="0" presId="urn:microsoft.com/office/officeart/2018/2/layout/IconVerticalSolidList"/>
    <dgm:cxn modelId="{F6ADBC20-57DB-44DD-ACD8-3A49398CA722}" type="presParOf" srcId="{419B2478-3F3D-4940-AAAE-9143CED2EC0B}" destId="{AE9FF65E-9BA4-4955-B22E-7BADF0ED543D}" srcOrd="4" destOrd="0" presId="urn:microsoft.com/office/officeart/2018/2/layout/IconVerticalSolidList"/>
    <dgm:cxn modelId="{3227F8BB-78D9-4665-99E0-3B8AC47B2CCB}" type="presParOf" srcId="{AE9FF65E-9BA4-4955-B22E-7BADF0ED543D}" destId="{9850D584-9B04-4A58-BAB4-86F513380D4E}" srcOrd="0" destOrd="0" presId="urn:microsoft.com/office/officeart/2018/2/layout/IconVerticalSolidList"/>
    <dgm:cxn modelId="{9F1C679B-FB53-44A6-AACF-1C4A3662082A}" type="presParOf" srcId="{AE9FF65E-9BA4-4955-B22E-7BADF0ED543D}" destId="{40A2A54F-6FC0-493F-B6EF-CB8600ACE499}" srcOrd="1" destOrd="0" presId="urn:microsoft.com/office/officeart/2018/2/layout/IconVerticalSolidList"/>
    <dgm:cxn modelId="{37EEE1BD-9A08-4292-8D48-313234B14A9C}" type="presParOf" srcId="{AE9FF65E-9BA4-4955-B22E-7BADF0ED543D}" destId="{3E21D3F0-D831-4D50-BB57-838240A0CBC2}" srcOrd="2" destOrd="0" presId="urn:microsoft.com/office/officeart/2018/2/layout/IconVerticalSolidList"/>
    <dgm:cxn modelId="{B357C5B5-92E7-463F-9CC3-7D1C430C37CC}" type="presParOf" srcId="{AE9FF65E-9BA4-4955-B22E-7BADF0ED543D}" destId="{95165A38-3CC4-4717-977D-4D06CD34D502}" srcOrd="3" destOrd="0" presId="urn:microsoft.com/office/officeart/2018/2/layout/IconVerticalSolidList"/>
    <dgm:cxn modelId="{F50267A5-27E1-4758-B30E-7DD2DD3D782E}" type="presParOf" srcId="{419B2478-3F3D-4940-AAAE-9143CED2EC0B}" destId="{B4322D05-DE44-4C5A-AA5D-07923A2FB7EB}" srcOrd="5" destOrd="0" presId="urn:microsoft.com/office/officeart/2018/2/layout/IconVerticalSolidList"/>
    <dgm:cxn modelId="{FACA5669-FC7C-4492-850F-8ECF1E5F3639}" type="presParOf" srcId="{419B2478-3F3D-4940-AAAE-9143CED2EC0B}" destId="{8E1B39F5-C15C-4946-BBCA-365C4C9A2319}" srcOrd="6" destOrd="0" presId="urn:microsoft.com/office/officeart/2018/2/layout/IconVerticalSolidList"/>
    <dgm:cxn modelId="{B85B0AAB-FDE9-48F8-8C41-45D77D306B6A}" type="presParOf" srcId="{8E1B39F5-C15C-4946-BBCA-365C4C9A2319}" destId="{98F0EA84-9488-4873-84D1-AD351ACFECB2}" srcOrd="0" destOrd="0" presId="urn:microsoft.com/office/officeart/2018/2/layout/IconVerticalSolidList"/>
    <dgm:cxn modelId="{138C5118-F2F9-4831-892C-00AD7B8D1D6C}" type="presParOf" srcId="{8E1B39F5-C15C-4946-BBCA-365C4C9A2319}" destId="{DE5213B3-A12D-45C9-B033-E134ABAECAAF}" srcOrd="1" destOrd="0" presId="urn:microsoft.com/office/officeart/2018/2/layout/IconVerticalSolidList"/>
    <dgm:cxn modelId="{895AE7A9-FD24-41BC-855E-96B3DA53CBCB}" type="presParOf" srcId="{8E1B39F5-C15C-4946-BBCA-365C4C9A2319}" destId="{CB922EDF-356C-4605-9BC2-593F390E5EAA}" srcOrd="2" destOrd="0" presId="urn:microsoft.com/office/officeart/2018/2/layout/IconVerticalSolidList"/>
    <dgm:cxn modelId="{27C11B9A-E43A-4CDA-B3F4-314EEC033C27}" type="presParOf" srcId="{8E1B39F5-C15C-4946-BBCA-365C4C9A2319}" destId="{DD38F407-ED00-4C84-A13D-976187E640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F5929-51CD-48B8-B0E3-23D16D57E2EC}">
      <dsp:nvSpPr>
        <dsp:cNvPr id="0" name=""/>
        <dsp:cNvSpPr/>
      </dsp:nvSpPr>
      <dsp:spPr>
        <a:xfrm rot="5400000">
          <a:off x="201816" y="2552791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B8C4E-B803-4DDD-B651-AB2F65107540}">
      <dsp:nvSpPr>
        <dsp:cNvPr id="0" name=""/>
        <dsp:cNvSpPr/>
      </dsp:nvSpPr>
      <dsp:spPr>
        <a:xfrm>
          <a:off x="101318" y="2852114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the grievance</a:t>
          </a:r>
        </a:p>
      </dsp:txBody>
      <dsp:txXfrm>
        <a:off x="101318" y="2852114"/>
        <a:ext cx="904432" cy="792788"/>
      </dsp:txXfrm>
    </dsp:sp>
    <dsp:sp modelId="{F4F7BDD7-517F-4446-A995-F83F4064105E}">
      <dsp:nvSpPr>
        <dsp:cNvPr id="0" name=""/>
        <dsp:cNvSpPr/>
      </dsp:nvSpPr>
      <dsp:spPr>
        <a:xfrm>
          <a:off x="835103" y="2479037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7B197-8F16-4FC0-97C8-1B8A1DF180BB}">
      <dsp:nvSpPr>
        <dsp:cNvPr id="0" name=""/>
        <dsp:cNvSpPr/>
      </dsp:nvSpPr>
      <dsp:spPr>
        <a:xfrm rot="5400000">
          <a:off x="1309018" y="2278813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5D81C-10A9-41B2-9B9B-F01F9E7A2363}">
      <dsp:nvSpPr>
        <dsp:cNvPr id="0" name=""/>
        <dsp:cNvSpPr/>
      </dsp:nvSpPr>
      <dsp:spPr>
        <a:xfrm>
          <a:off x="1208520" y="2578136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initial grievance meeting</a:t>
          </a:r>
        </a:p>
      </dsp:txBody>
      <dsp:txXfrm>
        <a:off x="1208520" y="2578136"/>
        <a:ext cx="904432" cy="792788"/>
      </dsp:txXfrm>
    </dsp:sp>
    <dsp:sp modelId="{6F7A98B2-DFE1-4086-B5B6-6A519150005B}">
      <dsp:nvSpPr>
        <dsp:cNvPr id="0" name=""/>
        <dsp:cNvSpPr/>
      </dsp:nvSpPr>
      <dsp:spPr>
        <a:xfrm>
          <a:off x="1942305" y="2205059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EE439-6D40-4BF8-B6A0-BF97072E1094}">
      <dsp:nvSpPr>
        <dsp:cNvPr id="0" name=""/>
        <dsp:cNvSpPr/>
      </dsp:nvSpPr>
      <dsp:spPr>
        <a:xfrm rot="5400000">
          <a:off x="2416220" y="2004834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014B5-CBE4-483F-888A-13E3F9F9C975}">
      <dsp:nvSpPr>
        <dsp:cNvPr id="0" name=""/>
        <dsp:cNvSpPr/>
      </dsp:nvSpPr>
      <dsp:spPr>
        <a:xfrm>
          <a:off x="2315722" y="2304157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investigation</a:t>
          </a:r>
        </a:p>
      </dsp:txBody>
      <dsp:txXfrm>
        <a:off x="2315722" y="2304157"/>
        <a:ext cx="904432" cy="792788"/>
      </dsp:txXfrm>
    </dsp:sp>
    <dsp:sp modelId="{4C11C283-BF52-448F-95D7-243C0CAF5950}">
      <dsp:nvSpPr>
        <dsp:cNvPr id="0" name=""/>
        <dsp:cNvSpPr/>
      </dsp:nvSpPr>
      <dsp:spPr>
        <a:xfrm>
          <a:off x="3049507" y="1931081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47DD9-6BC1-42D5-B253-0495266ED5B2}">
      <dsp:nvSpPr>
        <dsp:cNvPr id="0" name=""/>
        <dsp:cNvSpPr/>
      </dsp:nvSpPr>
      <dsp:spPr>
        <a:xfrm rot="5400000">
          <a:off x="3523422" y="1730856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571C3-C59B-4BF5-A107-34E2E375C2F8}">
      <dsp:nvSpPr>
        <dsp:cNvPr id="0" name=""/>
        <dsp:cNvSpPr/>
      </dsp:nvSpPr>
      <dsp:spPr>
        <a:xfrm>
          <a:off x="3422924" y="2030179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grievance meeting</a:t>
          </a:r>
        </a:p>
      </dsp:txBody>
      <dsp:txXfrm>
        <a:off x="3422924" y="2030179"/>
        <a:ext cx="904432" cy="792788"/>
      </dsp:txXfrm>
    </dsp:sp>
    <dsp:sp modelId="{CB1437A2-E9B9-4A87-BCD1-F47DA29DF39A}">
      <dsp:nvSpPr>
        <dsp:cNvPr id="0" name=""/>
        <dsp:cNvSpPr/>
      </dsp:nvSpPr>
      <dsp:spPr>
        <a:xfrm>
          <a:off x="4156709" y="1657102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E045D-B489-4FA6-8436-D11A11466D40}">
      <dsp:nvSpPr>
        <dsp:cNvPr id="0" name=""/>
        <dsp:cNvSpPr/>
      </dsp:nvSpPr>
      <dsp:spPr>
        <a:xfrm rot="5400000">
          <a:off x="4630624" y="1456878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79578-C718-4AAB-B83B-F8767AB7F13A}">
      <dsp:nvSpPr>
        <dsp:cNvPr id="0" name=""/>
        <dsp:cNvSpPr/>
      </dsp:nvSpPr>
      <dsp:spPr>
        <a:xfrm>
          <a:off x="4530126" y="1756201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grievance outcome</a:t>
          </a:r>
        </a:p>
      </dsp:txBody>
      <dsp:txXfrm>
        <a:off x="4530126" y="1756201"/>
        <a:ext cx="904432" cy="792788"/>
      </dsp:txXfrm>
    </dsp:sp>
    <dsp:sp modelId="{31F74EBB-4E5B-4257-A519-C2664BBF92CE}">
      <dsp:nvSpPr>
        <dsp:cNvPr id="0" name=""/>
        <dsp:cNvSpPr/>
      </dsp:nvSpPr>
      <dsp:spPr>
        <a:xfrm>
          <a:off x="5263911" y="1383124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889B5-3D4E-431B-9560-3BC8DF7AF91C}">
      <dsp:nvSpPr>
        <dsp:cNvPr id="0" name=""/>
        <dsp:cNvSpPr/>
      </dsp:nvSpPr>
      <dsp:spPr>
        <a:xfrm rot="5400000">
          <a:off x="5737826" y="1182900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F6B74-B2DA-4CD7-B078-6713640ECB79}">
      <dsp:nvSpPr>
        <dsp:cNvPr id="0" name=""/>
        <dsp:cNvSpPr/>
      </dsp:nvSpPr>
      <dsp:spPr>
        <a:xfrm>
          <a:off x="5637328" y="1482223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appeal meeting</a:t>
          </a:r>
        </a:p>
      </dsp:txBody>
      <dsp:txXfrm>
        <a:off x="5637328" y="1482223"/>
        <a:ext cx="904432" cy="792788"/>
      </dsp:txXfrm>
    </dsp:sp>
    <dsp:sp modelId="{9B9091AD-21BA-4FD1-8D83-3D8087238658}">
      <dsp:nvSpPr>
        <dsp:cNvPr id="0" name=""/>
        <dsp:cNvSpPr/>
      </dsp:nvSpPr>
      <dsp:spPr>
        <a:xfrm>
          <a:off x="6371113" y="1109146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E4BAC-DE7A-4FC3-98F4-9B9B059CC25C}">
      <dsp:nvSpPr>
        <dsp:cNvPr id="0" name=""/>
        <dsp:cNvSpPr/>
      </dsp:nvSpPr>
      <dsp:spPr>
        <a:xfrm rot="5400000">
          <a:off x="6845028" y="908921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112C3-E362-4DF0-B22F-5EC99E75BB58}">
      <dsp:nvSpPr>
        <dsp:cNvPr id="0" name=""/>
        <dsp:cNvSpPr/>
      </dsp:nvSpPr>
      <dsp:spPr>
        <a:xfrm>
          <a:off x="6744530" y="1208244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appeal outcome</a:t>
          </a:r>
        </a:p>
      </dsp:txBody>
      <dsp:txXfrm>
        <a:off x="6744530" y="1208244"/>
        <a:ext cx="904432" cy="792788"/>
      </dsp:txXfrm>
    </dsp:sp>
    <dsp:sp modelId="{A2FAD55E-AC9C-432F-97FC-52CC7DD4853B}">
      <dsp:nvSpPr>
        <dsp:cNvPr id="0" name=""/>
        <dsp:cNvSpPr/>
      </dsp:nvSpPr>
      <dsp:spPr>
        <a:xfrm>
          <a:off x="7478315" y="835168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5F351-DB72-4D61-BBED-258DB77D01EC}">
      <dsp:nvSpPr>
        <dsp:cNvPr id="0" name=""/>
        <dsp:cNvSpPr/>
      </dsp:nvSpPr>
      <dsp:spPr>
        <a:xfrm rot="5400000">
          <a:off x="7952230" y="634943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7336E-7C2F-4A86-8A83-FE6BF69BDC97}">
      <dsp:nvSpPr>
        <dsp:cNvPr id="0" name=""/>
        <dsp:cNvSpPr/>
      </dsp:nvSpPr>
      <dsp:spPr>
        <a:xfrm>
          <a:off x="7851733" y="934266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disciplinary process?</a:t>
          </a:r>
        </a:p>
      </dsp:txBody>
      <dsp:txXfrm>
        <a:off x="7851733" y="934266"/>
        <a:ext cx="904432" cy="792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8CAB3-E91E-41E6-893C-29F5F0B31EC1}">
      <dsp:nvSpPr>
        <dsp:cNvPr id="0" name=""/>
        <dsp:cNvSpPr/>
      </dsp:nvSpPr>
      <dsp:spPr>
        <a:xfrm>
          <a:off x="2963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Identify relevant policies and procedures</a:t>
          </a:r>
          <a:endParaRPr lang="en-US" sz="2000" kern="1200" dirty="0"/>
        </a:p>
      </dsp:txBody>
      <dsp:txXfrm>
        <a:off x="2963" y="535551"/>
        <a:ext cx="2351075" cy="1410645"/>
      </dsp:txXfrm>
    </dsp:sp>
    <dsp:sp modelId="{CBA237EF-5D38-4375-BCD1-6CB729253B9B}">
      <dsp:nvSpPr>
        <dsp:cNvPr id="0" name=""/>
        <dsp:cNvSpPr/>
      </dsp:nvSpPr>
      <dsp:spPr>
        <a:xfrm>
          <a:off x="2589146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Options to resolve – informal or formal?</a:t>
          </a:r>
          <a:endParaRPr lang="en-US" sz="2000" kern="1200" dirty="0"/>
        </a:p>
      </dsp:txBody>
      <dsp:txXfrm>
        <a:off x="2589146" y="535551"/>
        <a:ext cx="2351075" cy="1410645"/>
      </dsp:txXfrm>
    </dsp:sp>
    <dsp:sp modelId="{A4F3BA6F-8CA5-42A5-A738-B3B22445321E}">
      <dsp:nvSpPr>
        <dsp:cNvPr id="0" name=""/>
        <dsp:cNvSpPr/>
      </dsp:nvSpPr>
      <dsp:spPr>
        <a:xfrm>
          <a:off x="5175328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Identify relevant individuals </a:t>
          </a:r>
          <a:endParaRPr lang="en-US" sz="2000" kern="1200" dirty="0"/>
        </a:p>
      </dsp:txBody>
      <dsp:txXfrm>
        <a:off x="5175328" y="535551"/>
        <a:ext cx="2351075" cy="1410645"/>
      </dsp:txXfrm>
    </dsp:sp>
    <dsp:sp modelId="{99863423-BDF7-47A4-94A5-67A7069E3C2A}">
      <dsp:nvSpPr>
        <dsp:cNvPr id="0" name=""/>
        <dsp:cNvSpPr/>
      </dsp:nvSpPr>
      <dsp:spPr>
        <a:xfrm>
          <a:off x="7761511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Acknowledge the grievance</a:t>
          </a:r>
          <a:endParaRPr lang="en-US" sz="2000" kern="1200" dirty="0"/>
        </a:p>
      </dsp:txBody>
      <dsp:txXfrm>
        <a:off x="7761511" y="535551"/>
        <a:ext cx="2351075" cy="1410645"/>
      </dsp:txXfrm>
    </dsp:sp>
    <dsp:sp modelId="{9DEDCA2E-B25F-4E02-84C1-A7EE77DD7B8E}">
      <dsp:nvSpPr>
        <dsp:cNvPr id="0" name=""/>
        <dsp:cNvSpPr/>
      </dsp:nvSpPr>
      <dsp:spPr>
        <a:xfrm>
          <a:off x="1296054" y="2181303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Invite to a first grievance meeting to discuss, clarify and outline next steps</a:t>
          </a:r>
          <a:endParaRPr lang="en-US" sz="2000" kern="1200" dirty="0"/>
        </a:p>
      </dsp:txBody>
      <dsp:txXfrm>
        <a:off x="1296054" y="2181303"/>
        <a:ext cx="2351075" cy="1410645"/>
      </dsp:txXfrm>
    </dsp:sp>
    <dsp:sp modelId="{BA339EB7-7FFA-4BA6-B114-7A00F03D508B}">
      <dsp:nvSpPr>
        <dsp:cNvPr id="0" name=""/>
        <dsp:cNvSpPr/>
      </dsp:nvSpPr>
      <dsp:spPr>
        <a:xfrm>
          <a:off x="3882237" y="2181303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Provide information about any internal and external support</a:t>
          </a:r>
          <a:endParaRPr lang="en-US" sz="2000" kern="1200" dirty="0"/>
        </a:p>
      </dsp:txBody>
      <dsp:txXfrm>
        <a:off x="3882237" y="2181303"/>
        <a:ext cx="2351075" cy="1410645"/>
      </dsp:txXfrm>
    </dsp:sp>
    <dsp:sp modelId="{4BFC3FA8-9F34-4CE7-AEB3-27A0184E6504}">
      <dsp:nvSpPr>
        <dsp:cNvPr id="0" name=""/>
        <dsp:cNvSpPr/>
      </dsp:nvSpPr>
      <dsp:spPr>
        <a:xfrm>
          <a:off x="6468420" y="2181303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Query if any additional support is needed</a:t>
          </a:r>
          <a:endParaRPr lang="en-US" sz="2000" kern="1200" dirty="0"/>
        </a:p>
      </dsp:txBody>
      <dsp:txXfrm>
        <a:off x="6468420" y="2181303"/>
        <a:ext cx="2351075" cy="1410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3377A-1089-462F-947E-9B8C83524F66}">
      <dsp:nvSpPr>
        <dsp:cNvPr id="0" name=""/>
        <dsp:cNvSpPr/>
      </dsp:nvSpPr>
      <dsp:spPr>
        <a:xfrm>
          <a:off x="963801" y="1094932"/>
          <a:ext cx="926937" cy="926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C8C68-2866-4ED3-A6F8-65C8CA8C2A87}">
      <dsp:nvSpPr>
        <dsp:cNvPr id="0" name=""/>
        <dsp:cNvSpPr/>
      </dsp:nvSpPr>
      <dsp:spPr>
        <a:xfrm>
          <a:off x="397339" y="2312567"/>
          <a:ext cx="20598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Establish in more detail/confirm matters to be investigated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97339" y="2312567"/>
        <a:ext cx="2059860" cy="720000"/>
      </dsp:txXfrm>
    </dsp:sp>
    <dsp:sp modelId="{6234A537-1535-4846-92BD-7C94F73D95BD}">
      <dsp:nvSpPr>
        <dsp:cNvPr id="0" name=""/>
        <dsp:cNvSpPr/>
      </dsp:nvSpPr>
      <dsp:spPr>
        <a:xfrm>
          <a:off x="3384137" y="1094932"/>
          <a:ext cx="926937" cy="926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DA0A-360D-4A48-865D-A82D55378CD1}">
      <dsp:nvSpPr>
        <dsp:cNvPr id="0" name=""/>
        <dsp:cNvSpPr/>
      </dsp:nvSpPr>
      <dsp:spPr>
        <a:xfrm>
          <a:off x="2817676" y="2312567"/>
          <a:ext cx="20598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Should be held without “unreasonable delay” 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17676" y="2312567"/>
        <a:ext cx="2059860" cy="720000"/>
      </dsp:txXfrm>
    </dsp:sp>
    <dsp:sp modelId="{E44FA7DD-06BD-4F64-B605-D358B0D04366}">
      <dsp:nvSpPr>
        <dsp:cNvPr id="0" name=""/>
        <dsp:cNvSpPr/>
      </dsp:nvSpPr>
      <dsp:spPr>
        <a:xfrm>
          <a:off x="5804474" y="1094932"/>
          <a:ext cx="926937" cy="926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FD394-67D7-4F69-9E3B-A2C6A3F0C883}">
      <dsp:nvSpPr>
        <dsp:cNvPr id="0" name=""/>
        <dsp:cNvSpPr/>
      </dsp:nvSpPr>
      <dsp:spPr>
        <a:xfrm>
          <a:off x="5238012" y="2312567"/>
          <a:ext cx="20598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Appropriate notice needs to be provided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238012" y="2312567"/>
        <a:ext cx="2059860" cy="720000"/>
      </dsp:txXfrm>
    </dsp:sp>
    <dsp:sp modelId="{6E199EA2-4AA0-4EA9-A212-554E267FA139}">
      <dsp:nvSpPr>
        <dsp:cNvPr id="0" name=""/>
        <dsp:cNvSpPr/>
      </dsp:nvSpPr>
      <dsp:spPr>
        <a:xfrm>
          <a:off x="8224811" y="1094932"/>
          <a:ext cx="926937" cy="9269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D0CD4-BF42-4C3C-9A56-072AF53DCC21}">
      <dsp:nvSpPr>
        <dsp:cNvPr id="0" name=""/>
        <dsp:cNvSpPr/>
      </dsp:nvSpPr>
      <dsp:spPr>
        <a:xfrm>
          <a:off x="7658349" y="2312567"/>
          <a:ext cx="20598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Ask the individual what resolution they seek 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658349" y="2312567"/>
        <a:ext cx="205986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EE59C-F0D6-4673-94A0-88C1EB7394F0}">
      <dsp:nvSpPr>
        <dsp:cNvPr id="0" name=""/>
        <dsp:cNvSpPr/>
      </dsp:nvSpPr>
      <dsp:spPr>
        <a:xfrm>
          <a:off x="0" y="0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A8AC6-ACDB-4495-B772-AB392B5159E6}">
      <dsp:nvSpPr>
        <dsp:cNvPr id="0" name=""/>
        <dsp:cNvSpPr/>
      </dsp:nvSpPr>
      <dsp:spPr>
        <a:xfrm>
          <a:off x="262638" y="197063"/>
          <a:ext cx="477524" cy="4775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D273A-39EF-4B5A-AAD8-C0DB403A300F}">
      <dsp:nvSpPr>
        <dsp:cNvPr id="0" name=""/>
        <dsp:cNvSpPr/>
      </dsp:nvSpPr>
      <dsp:spPr>
        <a:xfrm>
          <a:off x="1002801" y="1713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u="sng" kern="1200" dirty="0">
              <a:latin typeface="Verdana" panose="020B0604030504040204" pitchFamily="34" charset="0"/>
              <a:ea typeface="Verdana" panose="020B0604030504040204" pitchFamily="34" charset="0"/>
            </a:rPr>
            <a:t>Purpose </a:t>
          </a:r>
          <a:r>
            <a:rPr lang="en-GB" sz="2000" i="1" u="sng" kern="12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rPr>
            <a:t></a:t>
          </a:r>
          <a:r>
            <a:rPr lang="en-GB" sz="2000" i="1" u="sng" kern="1200" dirty="0">
              <a:latin typeface="Verdana" panose="020B0604030504040204" pitchFamily="34" charset="0"/>
              <a:ea typeface="Verdana" panose="020B0604030504040204" pitchFamily="34" charset="0"/>
            </a:rPr>
            <a:t> to find out all you reasonably can about the issue(s)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02801" y="1713"/>
        <a:ext cx="9112748" cy="868226"/>
      </dsp:txXfrm>
    </dsp:sp>
    <dsp:sp modelId="{7DEFD202-949E-4968-B2CF-53B8E89B173D}">
      <dsp:nvSpPr>
        <dsp:cNvPr id="0" name=""/>
        <dsp:cNvSpPr/>
      </dsp:nvSpPr>
      <dsp:spPr>
        <a:xfrm>
          <a:off x="0" y="1086995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8BB49-F8AC-497B-B0D5-ABE5D5F6B7BE}">
      <dsp:nvSpPr>
        <dsp:cNvPr id="0" name=""/>
        <dsp:cNvSpPr/>
      </dsp:nvSpPr>
      <dsp:spPr>
        <a:xfrm>
          <a:off x="262638" y="1282346"/>
          <a:ext cx="477524" cy="4775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7AF86-C503-4488-9140-3BF3352AD8EB}">
      <dsp:nvSpPr>
        <dsp:cNvPr id="0" name=""/>
        <dsp:cNvSpPr/>
      </dsp:nvSpPr>
      <dsp:spPr>
        <a:xfrm>
          <a:off x="1002801" y="1086995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May be, but not always required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02801" y="1086995"/>
        <a:ext cx="9112748" cy="868226"/>
      </dsp:txXfrm>
    </dsp:sp>
    <dsp:sp modelId="{9850D584-9B04-4A58-BAB4-86F513380D4E}">
      <dsp:nvSpPr>
        <dsp:cNvPr id="0" name=""/>
        <dsp:cNvSpPr/>
      </dsp:nvSpPr>
      <dsp:spPr>
        <a:xfrm>
          <a:off x="0" y="2172278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2A54F-6FC0-493F-B6EF-CB8600ACE499}">
      <dsp:nvSpPr>
        <dsp:cNvPr id="0" name=""/>
        <dsp:cNvSpPr/>
      </dsp:nvSpPr>
      <dsp:spPr>
        <a:xfrm>
          <a:off x="262638" y="2367629"/>
          <a:ext cx="477524" cy="4775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65A38-3CC4-4717-977D-4D06CD34D502}">
      <dsp:nvSpPr>
        <dsp:cNvPr id="0" name=""/>
        <dsp:cNvSpPr/>
      </dsp:nvSpPr>
      <dsp:spPr>
        <a:xfrm>
          <a:off x="1002801" y="2172278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If a reasonable investigation is not carried out, any decisions made thereafter may be unfair 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02801" y="2172278"/>
        <a:ext cx="9112748" cy="868226"/>
      </dsp:txXfrm>
    </dsp:sp>
    <dsp:sp modelId="{98F0EA84-9488-4873-84D1-AD351ACFECB2}">
      <dsp:nvSpPr>
        <dsp:cNvPr id="0" name=""/>
        <dsp:cNvSpPr/>
      </dsp:nvSpPr>
      <dsp:spPr>
        <a:xfrm>
          <a:off x="0" y="3257560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213B3-A12D-45C9-B033-E134ABAECAAF}">
      <dsp:nvSpPr>
        <dsp:cNvPr id="0" name=""/>
        <dsp:cNvSpPr/>
      </dsp:nvSpPr>
      <dsp:spPr>
        <a:xfrm>
          <a:off x="262638" y="3452911"/>
          <a:ext cx="477524" cy="4775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8F407-ED00-4C84-A13D-976187E640D9}">
      <dsp:nvSpPr>
        <dsp:cNvPr id="0" name=""/>
        <dsp:cNvSpPr/>
      </dsp:nvSpPr>
      <dsp:spPr>
        <a:xfrm>
          <a:off x="1002801" y="3257560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Investigations are covered by the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Acas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Code of Practice on disciplinary and grievance procedures, which is the minimum an organisation must follow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02801" y="3257560"/>
        <a:ext cx="9112748" cy="868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6A8-3DC9-4644-805D-36D218C96E9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51DF-E5A0-914A-ACBE-35D3BDBB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51DF-E5A0-914A-ACBE-35D3BDBB99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2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FFFF00"/>
            </a:gs>
            <a:gs pos="31000">
              <a:srgbClr val="E5E500"/>
            </a:gs>
            <a:gs pos="100000">
              <a:schemeClr val="accent1"/>
            </a:gs>
          </a:gsLst>
          <a:lin ang="1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CCE2-A4EA-E24E-86AE-6A37FD7BB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215" y="2342747"/>
            <a:ext cx="10114585" cy="1348973"/>
          </a:xfrm>
        </p:spPr>
        <p:txBody>
          <a:bodyPr anchor="b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30A2-3497-9D4C-9455-05EA4E84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D7F8-8965-8347-84B8-8B1582008E6B}" type="datetime4">
              <a:rPr lang="en-GB" smtClean="0"/>
              <a:t>30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8525B-0A13-D243-BC21-BF3429B9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3B2B-3B5B-B548-B399-3C83A909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8B29F-E9D5-2746-90E4-B644A2EC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0631" y="5170146"/>
            <a:ext cx="1380464" cy="13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E608-8BF0-6D4B-8757-B3449198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0CFEE-10A2-4E46-9ABD-6679CCF2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D2-812B-9E4B-9BAC-0D4F3B7E4C50}" type="datetime4">
              <a:rPr lang="en-GB" smtClean="0"/>
              <a:t>30 January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B8B2B-1130-3949-A4CB-31E3512D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C6814-AA14-C84B-81D9-6F7C1D17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5BAE4-2438-FC4D-9685-BB015E53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958-345A-6445-9819-EA1FA1448786}" type="datetime4">
              <a:rPr lang="en-GB" smtClean="0"/>
              <a:t>30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48A37-ECD2-BD42-841B-70591077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31524-613F-094B-800E-41AA7D79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E6DE-53A2-0A4A-BDBB-16A71B28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CAE5-71C0-D74C-8616-765FD4FC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6EFDE-FFC8-A148-B8FE-E122FF681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7AE14-CCFD-B541-9ACC-FA33B591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F83-7581-2346-BE42-5D1536C6D8DE}" type="datetime4">
              <a:rPr lang="en-GB" smtClean="0"/>
              <a:t>30 January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58672-DEEB-CC44-AB4F-36F8DA2F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291E2-5DCE-6440-B332-3D2E7CAB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0F98-EDF7-4F42-9C3A-39FD5162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9C0E9-FC58-3447-B0A8-FCB013947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62DB3-E8D3-214B-8679-878EC4155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B0764-71D2-6542-8D2F-DCF76270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1777-CAE2-E747-B698-780204B6A640}" type="datetime4">
              <a:rPr lang="en-GB" smtClean="0"/>
              <a:t>30 January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707B6-7FB0-8144-A01D-24C05616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DBDC7-4417-3B49-9BC8-1939447C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0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27F8-2780-884C-B830-F8C7DC2F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1AA4B-0096-9A42-A983-27DA97B9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00D90-7B60-BB41-B11B-40FC6C30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FCE0-88CB-BE49-B278-02A7C144955C}" type="datetime4">
              <a:rPr lang="en-GB" smtClean="0"/>
              <a:t>30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B9A1C-49C8-2A40-B21C-42AA47F5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A2597-9035-4941-91AF-5AB86FDC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D8CDE-DE91-A543-9A02-CFF049277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17D55-E03D-3F42-855E-1B3AF67DC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78EE-7CC9-E54F-8BE1-89E0E2D8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248-D85C-A44B-8A4C-2197E74BE505}" type="datetime4">
              <a:rPr lang="en-GB" smtClean="0"/>
              <a:t>30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ECC00-D728-B742-9FE7-41222A7C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860A-0476-0146-AE36-30C86AF2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8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8FE2-9693-314F-A111-89656171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549275"/>
            <a:ext cx="10128250" cy="6660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C4BE4-391F-EB4C-B02A-49C8303E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1D2C204-3B6D-A44E-9400-689154A839E6}" type="datetime4">
              <a:rPr lang="en-GB" smtClean="0"/>
              <a:t>30 January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9E891-A0A5-AC4B-942E-AADDD2F3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D4EEC-0DF6-9841-B663-3849BED7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6E3D46-ABF6-E54E-922C-36BEE94A3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0" y="1585732"/>
            <a:ext cx="9422034" cy="3819645"/>
          </a:xfrm>
        </p:spPr>
        <p:txBody>
          <a:bodyPr/>
          <a:lstStyle>
            <a:lvl1pPr marL="457200" indent="-457200">
              <a:buClr>
                <a:schemeClr val="bg1"/>
              </a:buCl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GB" dirty="0"/>
              <a:t>sad </a:t>
            </a:r>
            <a:r>
              <a:rPr lang="en-GB" dirty="0" err="1"/>
              <a:t>vsad</a:t>
            </a:r>
            <a:r>
              <a:rPr lang="en-GB" dirty="0"/>
              <a:t> </a:t>
            </a:r>
            <a:r>
              <a:rPr lang="en-GB" dirty="0" err="1"/>
              <a:t>fsadf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asdf</a:t>
            </a:r>
            <a:r>
              <a:rPr lang="en-GB" dirty="0"/>
              <a:t> </a:t>
            </a:r>
            <a:r>
              <a:rPr lang="en-GB" dirty="0" err="1"/>
              <a:t>asdf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asdf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8FE2-9693-314F-A111-89656171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2049463"/>
            <a:ext cx="10128250" cy="106961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C4BE4-391F-EB4C-B02A-49C8303E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1D2C204-3B6D-A44E-9400-689154A839E6}" type="datetime4">
              <a:rPr lang="en-GB" smtClean="0"/>
              <a:t>30 January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9E891-A0A5-AC4B-942E-AADDD2F3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D4EEC-0DF6-9841-B663-3849BED7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6E3D46-ABF6-E54E-922C-36BEE94A3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0" y="3268662"/>
            <a:ext cx="9422034" cy="2540257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Divider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4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7107-13B6-C647-BEA7-3C3AEF89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6776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1685-7538-8347-AEE6-687EFC3D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0831-0759-2F41-A3FC-2E5DEA066D52}" type="datetime4">
              <a:rPr lang="en-GB" smtClean="0"/>
              <a:t>30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95D6-23B9-814D-825D-69EB6D29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A230-D9A7-4347-B438-42430168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B32479-8A87-6745-A78E-8B5DC368A381}"/>
              </a:ext>
            </a:extLst>
          </p:cNvPr>
          <p:cNvSpPr/>
          <p:nvPr userDrawn="1"/>
        </p:nvSpPr>
        <p:spPr>
          <a:xfrm>
            <a:off x="0" y="0"/>
            <a:ext cx="12192000" cy="58189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17107-13B6-C647-BEA7-3C3AEF89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549275"/>
            <a:ext cx="10128250" cy="3773343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2800" b="0" i="0">
                <a:solidFill>
                  <a:schemeClr val="tx1"/>
                </a:solidFill>
                <a:latin typeface="Cabin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1685-7538-8347-AEE6-687EFC3D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0831-0759-2F41-A3FC-2E5DEA066D52}" type="datetime4">
              <a:rPr lang="en-GB" smtClean="0"/>
              <a:t>30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95D6-23B9-814D-825D-69EB6D29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A230-D9A7-4347-B438-42430168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AF73D9-AF69-2940-8E3F-6E91B217FD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550" y="4738688"/>
            <a:ext cx="10128250" cy="56038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Quote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6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4615-0EEC-9B4F-9590-815A6161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034143" cy="1384437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7776C-81BB-A545-B0B7-B04BFB1C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577" y="2049463"/>
            <a:ext cx="50638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521BE-539F-7145-AC72-11C5829A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21A-94FE-7947-A7A4-2F5823AA3A79}" type="datetime4">
              <a:rPr lang="en-GB" smtClean="0"/>
              <a:t>30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A12C-FD37-8C40-A589-ABABDD7E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7594-C11F-DE41-9547-9B42DB59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9445C8A-138E-A34A-BA22-CB878266A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0250" y="0"/>
            <a:ext cx="6381750" cy="58213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924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ayout">
    <p:bg>
      <p:bgPr>
        <a:gradFill>
          <a:gsLst>
            <a:gs pos="0">
              <a:srgbClr val="FFFF00"/>
            </a:gs>
            <a:gs pos="31000">
              <a:srgbClr val="E5E500"/>
            </a:gs>
            <a:gs pos="100000">
              <a:schemeClr val="accent1"/>
            </a:gs>
          </a:gsLst>
          <a:lin ang="1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CCE2-A4EA-E24E-86AE-6A37FD7BB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049463"/>
            <a:ext cx="10658475" cy="1348973"/>
          </a:xfrm>
        </p:spPr>
        <p:txBody>
          <a:bodyPr anchor="b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30A2-3497-9D4C-9455-05EA4E84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D7F8-8965-8347-84B8-8B1582008E6B}" type="datetime4">
              <a:rPr lang="en-GB" smtClean="0"/>
              <a:t>30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8525B-0A13-D243-BC21-BF3429B9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3B2B-3B5B-B548-B399-3C83A909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8B29F-E9D5-2746-90E4-B644A2EC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9416" y="5170146"/>
            <a:ext cx="1380464" cy="13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0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1814-E5C9-DE48-8661-01E10293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1D62E-4C19-0343-AD4E-D1C17060F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0" y="2049463"/>
            <a:ext cx="10115550" cy="412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E981D-96AF-DE45-94B8-2B20E468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30 January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8505B-668C-DB4A-AF07-139C9CC3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D77F6-B8E2-7345-976A-1A9E00EB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8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D819-94A6-8C4D-A952-62471964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0C3DC-14D1-044C-BCF9-7553583F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3381C-BA51-8241-AC28-28384ADFD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EB55A-CD9C-864E-BCB9-330526757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9DF10-8871-7D4C-81EF-9EBCA5309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6D404-A6A4-5849-AD8A-25DDF90B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A30-B6E9-3946-AE2D-3ED6F20F3E98}" type="datetime4">
              <a:rPr lang="en-GB" smtClean="0"/>
              <a:t>30 January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B49EED-33F5-3149-9796-BC198975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62FBF-94A9-0441-AA12-5C13CAF7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DEF493-C497-A44E-ACC8-B9132F71B11C}"/>
              </a:ext>
            </a:extLst>
          </p:cNvPr>
          <p:cNvSpPr/>
          <p:nvPr userDrawn="1"/>
        </p:nvSpPr>
        <p:spPr>
          <a:xfrm>
            <a:off x="0" y="5814391"/>
            <a:ext cx="12192000" cy="104360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27AA-4C70-9A4B-AFCE-3951A7F9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1276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5219E-BBB3-8243-8A1E-D507D600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250" y="2054844"/>
            <a:ext cx="10128250" cy="369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5B9DE-E213-5749-8502-960E1A765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3439" y="6311900"/>
            <a:ext cx="1417738" cy="238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pPr algn="r"/>
            <a:fld id="{31D2C204-3B6D-A44E-9400-689154A839E6}" type="datetime4">
              <a:rPr lang="en-GB" smtClean="0"/>
              <a:t>30 January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209BC-9763-8E4E-ABF8-66ED9AC48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9215" y="6004472"/>
            <a:ext cx="4114800" cy="595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Cabin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F4F8-1736-1347-A11C-D0750902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0312"/>
            <a:ext cx="503238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fld id="{5839F79D-3015-E444-80EA-33053BA6F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C4FEE-37DD-9644-ACB6-163BB3770ED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11112" y="6043610"/>
            <a:ext cx="493615" cy="484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3B32B1-4313-C045-8532-965C9A2C02C1}"/>
              </a:ext>
            </a:extLst>
          </p:cNvPr>
          <p:cNvCxnSpPr/>
          <p:nvPr userDrawn="1"/>
        </p:nvCxnSpPr>
        <p:spPr>
          <a:xfrm>
            <a:off x="11343968" y="6261152"/>
            <a:ext cx="0" cy="289271"/>
          </a:xfrm>
          <a:prstGeom prst="line">
            <a:avLst/>
          </a:prstGeom>
          <a:ln>
            <a:solidFill>
              <a:srgbClr val="CD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8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51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bin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b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b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b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b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b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52">
          <p15:clr>
            <a:srgbClr val="F26B43"/>
          </p15:clr>
        </p15:guide>
        <p15:guide id="3" orient="horz" pos="4110">
          <p15:clr>
            <a:srgbClr val="F26B43"/>
          </p15:clr>
        </p15:guide>
        <p15:guide id="4" pos="7605">
          <p15:clr>
            <a:srgbClr val="F26B43"/>
          </p15:clr>
        </p15:guide>
        <p15:guide id="5" pos="7469">
          <p15:clr>
            <a:srgbClr val="F26B43"/>
          </p15:clr>
        </p15:guide>
        <p15:guide id="6" pos="189">
          <p15:clr>
            <a:srgbClr val="F26B43"/>
          </p15:clr>
        </p15:guide>
        <p15:guide id="7" orient="horz" pos="4269">
          <p15:clr>
            <a:srgbClr val="F26B43"/>
          </p15:clr>
        </p15:guide>
        <p15:guide id="8" pos="438">
          <p15:clr>
            <a:srgbClr val="F26B43"/>
          </p15:clr>
        </p15:guide>
        <p15:guide id="9" orient="horz" pos="51">
          <p15:clr>
            <a:srgbClr val="F26B43"/>
          </p15:clr>
        </p15:guide>
        <p15:guide id="10" pos="7160">
          <p15:clr>
            <a:srgbClr val="F26B43"/>
          </p15:clr>
        </p15:guide>
        <p15:guide id="11" pos="780">
          <p15:clr>
            <a:srgbClr val="F26B43"/>
          </p15:clr>
        </p15:guide>
        <p15:guide id="12" orient="horz" pos="12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kettlong.co.uk/chatterbox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5248-DD73-D547-B24E-F4DE9B1CB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35" y="2872378"/>
            <a:ext cx="10982291" cy="1348973"/>
          </a:xfrm>
        </p:spPr>
        <p:txBody>
          <a:bodyPr anchor="b">
            <a:normAutofit fontScale="90000"/>
          </a:bodyPr>
          <a:lstStyle/>
          <a:p>
            <a:r>
              <a:rPr lang="en-US" sz="6000" dirty="0"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700" dirty="0"/>
            </a:br>
            <a:br>
              <a:rPr lang="en-GB" sz="1700" b="1" dirty="0">
                <a:effectLst/>
              </a:rPr>
            </a:br>
            <a:br>
              <a:rPr lang="en-GB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conjunction with Casanovas Recruitment Solutions</a:t>
            </a:r>
            <a:br>
              <a:rPr lang="en-GB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Rianna Billington Purvis &amp; Karen Morovic</a:t>
            </a:r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E4374-D410-4621-9357-C6A079B69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32" y="5023108"/>
            <a:ext cx="74485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5248-DD73-D547-B24E-F4DE9B1CB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  <a:t>Grievance appeals – </a:t>
            </a:r>
            <a:b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  <a:t>a way to correct </a:t>
            </a:r>
            <a:b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  <a:t>past mistakes?</a:t>
            </a:r>
          </a:p>
        </p:txBody>
      </p:sp>
    </p:spTree>
    <p:extLst>
      <p:ext uri="{BB962C8B-B14F-4D97-AF65-F5344CB8AC3E}">
        <p14:creationId xmlns:p14="http://schemas.microsoft.com/office/powerpoint/2010/main" val="38675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CDAE-99DB-5645-ADA7-BC347009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Key points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E1E9F-74EE-564E-8CB7-5D3F04F3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pPr/>
              <a:t>11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062BB1-CF53-7D4C-ADFF-2B2A35EDE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2049462"/>
            <a:ext cx="6019800" cy="298291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Consider the appeal grounds carefully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Have mistakes been made?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Rehearing or reconsideration?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ECEF0D9-207E-938B-6369-DE246D0D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FFB2-C9AD-0B93-C6AE-DE0E66A3734F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280102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68A78D3E-72BA-1F2F-DDAB-C4D22837B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2135"/>
          <a:stretch/>
        </p:blipFill>
        <p:spPr bwMode="auto">
          <a:xfrm>
            <a:off x="5810250" y="0"/>
            <a:ext cx="6381750" cy="5806529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E32CD0-EB97-1D4A-B518-7E6416B3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77" y="552541"/>
            <a:ext cx="5034143" cy="1384437"/>
          </a:xfrm>
        </p:spPr>
        <p:txBody>
          <a:bodyPr/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Blackburn 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v Aldi Stores [2013]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AD20E-01D7-5640-95D9-F4519BFA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577" y="2049463"/>
            <a:ext cx="5063891" cy="3552684"/>
          </a:xfrm>
        </p:spPr>
        <p:txBody>
          <a:bodyPr>
            <a:norm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David Blackburn worked at the Chelmsford depot as an LGV driver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David used to be a police officer, vehicle examiner and health and safety trainer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D2C0-3C3B-094F-A8AF-467BFED6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12</a:t>
            </a:fld>
            <a:endParaRPr lang="en-US" sz="100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55D536D-1DED-69F6-98EA-4FF15398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449FB-D3E2-AF52-08B6-D809DB803860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247659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Blackburn 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v Aldi Stores Ltd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166652"/>
            <a:ext cx="10115550" cy="4127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Incident with his manager led to grievance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Grievance procedure referred to in the handbook as contractual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Raised concerns re abusive treatment by line manager as well as health and safety and training concerns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Grievance hearing by MD for the region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Some parts upheld but not the abuse by the line manager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13</a:t>
            </a:fld>
            <a:endParaRPr lang="en-US" sz="1000"/>
          </a:p>
        </p:txBody>
      </p:sp>
      <p:pic>
        <p:nvPicPr>
          <p:cNvPr id="1026" name="Picture 2" descr="ALDI Logo | ALDI US">
            <a:extLst>
              <a:ext uri="{FF2B5EF4-FFF2-40B4-BE49-F238E27FC236}">
                <a16:creationId xmlns:a16="http://schemas.microsoft.com/office/drawing/2014/main" id="{2FE25AE0-55F8-A2C6-323E-02FE633B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307577"/>
            <a:ext cx="1201738" cy="1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4D6B69B-78D3-09D6-9921-2B82AD04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561F8-B737-D3D2-378A-A39BE47E923E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306732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153018"/>
            <a:ext cx="10658475" cy="4127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Employer’s failure to provide an impartial appeal may be a breach of the implied duty of trust and confidence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Implied term of trust and confidence: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An employer must not (Malik v BCCI, per Steyn LJ)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“[...] without reasonable and proper cause conduct itself in a manner calculated and likely to destroy or seriously damage the relationship of trust and confidence between employer and employee.”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14</a:t>
            </a:fld>
            <a:endParaRPr lang="en-US" dirty="0"/>
          </a:p>
        </p:txBody>
      </p:sp>
      <p:pic>
        <p:nvPicPr>
          <p:cNvPr id="7" name="Picture 2" descr="ALDI Logo | ALDI US">
            <a:extLst>
              <a:ext uri="{FF2B5EF4-FFF2-40B4-BE49-F238E27FC236}">
                <a16:creationId xmlns:a16="http://schemas.microsoft.com/office/drawing/2014/main" id="{361F2F57-95CC-7438-CA12-BE7FBEF5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307577"/>
            <a:ext cx="1201738" cy="1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4FC9AFC-740C-FD60-5A54-6EC466F3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12763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Blackburn 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v Aldi Stores Ltd cont.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E3BA2F2-E8D6-6543-0292-DB464B1C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6F42DE-CBC5-B373-7C75-136E27BAB6CD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315016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289968"/>
            <a:ext cx="10115550" cy="41275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EAT held: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Appeal should have been dealt with by a manager not previously involved in the case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Not all breaches of the grievance procedure will amount to a breach of the implied term of trust and confidence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eg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failure to meet a timetable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15</a:t>
            </a:fld>
            <a:endParaRPr lang="en-US" dirty="0"/>
          </a:p>
        </p:txBody>
      </p:sp>
      <p:pic>
        <p:nvPicPr>
          <p:cNvPr id="7" name="Picture 2" descr="ALDI Logo | ALDI US">
            <a:extLst>
              <a:ext uri="{FF2B5EF4-FFF2-40B4-BE49-F238E27FC236}">
                <a16:creationId xmlns:a16="http://schemas.microsoft.com/office/drawing/2014/main" id="{D6B4E9B4-BB7C-185A-0682-A3152B20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307577"/>
            <a:ext cx="1201738" cy="1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1FC23B0-0025-30C6-6182-7EA6DCD7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12763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Blackburn 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v Aldi Stores Ltd cont.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0AAE439-FF23-4966-3578-634222FD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768C2D-9D76-D2BC-7358-34D7A0C1A5A0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43548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1A23-E894-BF4C-B61B-6CC5A63E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4" y="8298"/>
            <a:ext cx="10128250" cy="377334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“The right to an appeal in respect of a grievance is important both as a feature of the ACAS Code of Practice and Aldi’s own grievance procedure”</a:t>
            </a:r>
            <a:b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”..not easy to see why an organization the size of [Aldi] should have been unable to make provision for an impartial hearing by a manager not previously involved.”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D97F0-22E7-4B4C-BC26-B5A273E9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FE14AD-6516-4B4E-8CD9-9B58917ED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3290" y="4672065"/>
            <a:ext cx="10753748" cy="560387"/>
          </a:xfrm>
        </p:spPr>
        <p:txBody>
          <a:bodyPr/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Right to an appeal – key feature of employment law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D966CA3-C64F-4186-B7B0-7EB80D82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39068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13C26-D70E-1A6D-AE89-4680D7E2A878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393477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56" y="83161"/>
            <a:ext cx="10671175" cy="12763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De Souza 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v Vinci Construction [2017]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755" y="1634973"/>
            <a:ext cx="11080043" cy="41275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Unreasonable failure to follow the ACAS Code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DELAY by previous employer!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Court of Appeal held that there had been unreasonable delay by the previous employer (before a TUPE transfer) in addressing the employee’s grievances and holding an appeal hearing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Underhill LJ emphasized that the Code requires that each step in handling grievances must be undertaken without unreasonable delay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17</a:t>
            </a:fld>
            <a:endParaRPr lang="en-US" dirty="0"/>
          </a:p>
        </p:txBody>
      </p:sp>
      <p:pic>
        <p:nvPicPr>
          <p:cNvPr id="6146" name="Picture 2" descr="UK VINCI Construction | Meeting society's major challenges">
            <a:extLst>
              <a:ext uri="{FF2B5EF4-FFF2-40B4-BE49-F238E27FC236}">
                <a16:creationId xmlns:a16="http://schemas.microsoft.com/office/drawing/2014/main" id="{9A0933EB-FA00-DC8D-8198-88AD02CA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63" y="300483"/>
            <a:ext cx="3898900" cy="10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79E53E0-1B70-6374-FBE5-D75A6410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EBFCD-9F41-DC52-BA79-6EC26CD3A379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50125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111832"/>
            <a:ext cx="10671175" cy="90464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Grievances post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625" y="1446725"/>
            <a:ext cx="10671174" cy="41275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Harkins v Department for Work and Pensions [2013]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ACAS Code held to NOT apply where grievance raised after employment has ended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No uplift for unreasonable failure to follow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However – caution – refusal to handle the grievance will inevitably carry the risk re allegations of discrimination or harassment – refusal could be subject of a victimization complaint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18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3E6DD6A-DF18-9E1E-E545-D7C8CF44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E4D25-3206-61A4-207F-8F34C28694A5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345654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F32E777-E642-5932-4B03-6A7B2FAA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2049463"/>
            <a:ext cx="10128250" cy="1069610"/>
          </a:xfrm>
        </p:spPr>
        <p:txBody>
          <a:bodyPr/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Breakout groups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3545B02-3F62-6BB5-A273-29368EEBF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3268662"/>
            <a:ext cx="9422034" cy="25402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Grievance invite letter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Grievance hearing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Grievance appeal invite letter </a:t>
            </a:r>
          </a:p>
        </p:txBody>
      </p:sp>
    </p:spTree>
    <p:extLst>
      <p:ext uri="{BB962C8B-B14F-4D97-AF65-F5344CB8AC3E}">
        <p14:creationId xmlns:p14="http://schemas.microsoft.com/office/powerpoint/2010/main" val="47649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C6DF-2065-4D32-ACE0-2729F475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7459E-08F6-40BF-B810-F8D1ACB6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9A798-E2B6-4746-860B-F9CA9E04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847B3-5E87-4D59-AEF3-4B4F753B1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Welcome and introductions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Case law review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Breakout group session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Feedback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DF5C0-0BA8-7940-41A7-3897CE8F48A9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504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716BD8-A071-8383-D7CE-9F6EEE70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215" y="2342747"/>
            <a:ext cx="10114585" cy="1348973"/>
          </a:xfrm>
        </p:spPr>
        <p:txBody>
          <a:bodyPr/>
          <a:lstStyle/>
          <a:p>
            <a:r>
              <a:rPr lang="en-US" sz="6000" dirty="0">
                <a:latin typeface="Verdana" panose="020B0604030504040204" pitchFamily="34" charset="0"/>
                <a:ea typeface="Verdana" panose="020B0604030504040204" pitchFamily="34" charset="0"/>
              </a:rPr>
              <a:t>Questions? 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2FB5962F-09AC-4591-9EE4-D69FA8EB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31D2C204-3B6D-A44E-9400-689154A839E6}" type="datetime4">
              <a:rPr lang="en-GB" smtClean="0"/>
              <a:pPr algn="r">
                <a:spcAft>
                  <a:spcPts val="600"/>
                </a:spcAft>
              </a:pPr>
              <a:t>30 January 2024</a:t>
            </a:fld>
            <a:endParaRPr lang="en-US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96A9402-A019-4FBE-A301-A48C95F1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839F79D-3015-E444-80EA-33053BA6F3A6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7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F6A21-5E08-4AFF-BCC4-F9C16053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0EFA9-9393-483D-9EB1-0F9651B22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5" y="2107891"/>
            <a:ext cx="961644" cy="321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7BBF79-1BA0-4EFA-84DD-FD4942DF6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316" y="1338834"/>
            <a:ext cx="2095500" cy="4180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9F2FA1-2590-4859-81E9-2EC3DD932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816" y="2582648"/>
            <a:ext cx="563880" cy="3345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4DA9E3-5B29-4586-BB62-866D7AD67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736" y="1634689"/>
            <a:ext cx="1592580" cy="4038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8D5BF4-A9F7-4D11-B224-76E68F2368D2}"/>
              </a:ext>
            </a:extLst>
          </p:cNvPr>
          <p:cNvSpPr txBox="1"/>
          <p:nvPr/>
        </p:nvSpPr>
        <p:spPr>
          <a:xfrm>
            <a:off x="7201959" y="646336"/>
            <a:ext cx="497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 us know what you think! Please follow the QR code to complete a short survey: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D5B64-199F-CF4B-5B93-22F252E74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616" y="2339471"/>
            <a:ext cx="2673487" cy="2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18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908F-82C3-449A-A3FD-7CF7A279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22" y="1602252"/>
            <a:ext cx="10128250" cy="1069610"/>
          </a:xfrm>
        </p:spPr>
        <p:txBody>
          <a:bodyPr/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Birkett Long is going green! Please help support our NetZero initiative and use the following link to access the notes/slides from today: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AC2C-16B0-48C8-9F00-7FA0DF55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" name="Graphic 12" descr="Open hand with plant outline">
            <a:extLst>
              <a:ext uri="{FF2B5EF4-FFF2-40B4-BE49-F238E27FC236}">
                <a16:creationId xmlns:a16="http://schemas.microsoft.com/office/drawing/2014/main" id="{428EC7F8-AD9C-40F7-9EF0-69E88B2BE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9282" y="2663210"/>
            <a:ext cx="2390383" cy="2390383"/>
          </a:xfrm>
          <a:prstGeom prst="rect">
            <a:avLst/>
          </a:prstGeom>
        </p:spPr>
      </p:pic>
      <p:pic>
        <p:nvPicPr>
          <p:cNvPr id="15" name="Graphic 14" descr="Recycle outline">
            <a:extLst>
              <a:ext uri="{FF2B5EF4-FFF2-40B4-BE49-F238E27FC236}">
                <a16:creationId xmlns:a16="http://schemas.microsoft.com/office/drawing/2014/main" id="{619F001E-A56A-4A6D-9671-CCB25523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4119" y="4580431"/>
            <a:ext cx="1606826" cy="1606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2A89C-39A7-BFCB-324D-8B9EFD1EB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719" y="3199235"/>
            <a:ext cx="2686188" cy="27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70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23</a:t>
            </a:fld>
            <a:endParaRPr lang="en-US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70C63B-09FF-42B4-8205-466454AA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6776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BLHR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C9A978F-8A7E-44CE-8D2B-5E5D55C6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499" y="0"/>
            <a:ext cx="5840501" cy="5845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BF657-6F56-483B-A0FD-F2596F33128C}"/>
              </a:ext>
            </a:extLst>
          </p:cNvPr>
          <p:cNvSpPr txBox="1"/>
          <p:nvPr/>
        </p:nvSpPr>
        <p:spPr>
          <a:xfrm>
            <a:off x="695325" y="1620504"/>
            <a:ext cx="5145177" cy="371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Need a one stop shop HR and employment law solution? Or do you just want to pick and mix from our services what you need…when you need it?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Let’s talk!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Visit the link below to find out what the BLHR Employment team can do for you.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www.birkettlong.co.uk/chatterbox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AE98D69-3544-3BD2-51D5-281953EE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33A52-54B1-895A-634D-BFF2A0B14419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386072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396C-DE2D-A54C-8144-8A55F479F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44289"/>
            <a:ext cx="10658475" cy="134897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7952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83798-C603-4EE1-A076-4D81E4A8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B75111C-624B-4D1E-8EC6-0F6B84CCC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487591"/>
              </p:ext>
            </p:extLst>
          </p:nvPr>
        </p:nvGraphicFramePr>
        <p:xfrm>
          <a:off x="1459684" y="1551963"/>
          <a:ext cx="8758107" cy="447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A0FE84-4C6D-4BF6-82A3-BFFDA3415C77}"/>
              </a:ext>
            </a:extLst>
          </p:cNvPr>
          <p:cNvSpPr txBox="1"/>
          <p:nvPr/>
        </p:nvSpPr>
        <p:spPr>
          <a:xfrm>
            <a:off x="357708" y="258417"/>
            <a:ext cx="93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The grievance process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1F22AD6-269A-B057-E094-23474AE3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597F5-5DCF-009D-4372-44E155435030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97147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714F12-ABE9-BC26-8704-7763607F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69" y="0"/>
            <a:ext cx="5600220" cy="86971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What is a grievance?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D6C48-28FC-44B3-9C09-9D77A147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000" dirty="0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23FEBDC4-4F68-46A9-8D96-498DF4DA3A34}"/>
              </a:ext>
            </a:extLst>
          </p:cNvPr>
          <p:cNvSpPr/>
          <p:nvPr/>
        </p:nvSpPr>
        <p:spPr>
          <a:xfrm>
            <a:off x="5936165" y="124564"/>
            <a:ext cx="2992246" cy="19291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latin typeface="Cabin" panose="020B0604020202020204" charset="0"/>
              </a:rPr>
              <a:t>Usually in writing, but doesn’t have to be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7E65452E-6CB4-405B-BF50-2879B1823434}"/>
              </a:ext>
            </a:extLst>
          </p:cNvPr>
          <p:cNvSpPr/>
          <p:nvPr/>
        </p:nvSpPr>
        <p:spPr>
          <a:xfrm>
            <a:off x="92498" y="2222247"/>
            <a:ext cx="4758282" cy="22493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bg1"/>
                </a:solidFill>
                <a:latin typeface="Cabin"/>
                <a:ea typeface="DengXian" panose="020B0503020204020204" pitchFamily="2" charset="-122"/>
                <a:cs typeface="Times New Roman" panose="02020603050405020304" pitchFamily="18" charset="0"/>
              </a:rPr>
              <a:t>C</a:t>
            </a:r>
            <a:r>
              <a:rPr lang="en-GB" sz="1800" b="1" i="1" dirty="0">
                <a:solidFill>
                  <a:schemeClr val="bg1"/>
                </a:solidFill>
                <a:effectLst/>
                <a:latin typeface="Cabin"/>
                <a:ea typeface="DengXian" panose="020B0503020204020204" pitchFamily="2" charset="-122"/>
                <a:cs typeface="Times New Roman" panose="02020603050405020304" pitchFamily="18" charset="0"/>
              </a:rPr>
              <a:t>omplaints that individuals raise with their employers</a:t>
            </a:r>
          </a:p>
          <a:p>
            <a:pPr algn="ctr"/>
            <a:r>
              <a:rPr lang="en-GB" sz="1800" b="1" i="1" dirty="0">
                <a:solidFill>
                  <a:schemeClr val="bg1"/>
                </a:solidFill>
                <a:effectLst/>
                <a:latin typeface="Cabin"/>
                <a:ea typeface="DengXian" panose="020B0503020204020204" pitchFamily="2" charset="-122"/>
                <a:cs typeface="Times New Roman" panose="02020603050405020304" pitchFamily="18" charset="0"/>
              </a:rPr>
              <a:t>concerns, problems or complaints that individuals raise with their employers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AD824E36-3EFE-4D2B-9946-D83BEC5D56A1}"/>
              </a:ext>
            </a:extLst>
          </p:cNvPr>
          <p:cNvSpPr/>
          <p:nvPr/>
        </p:nvSpPr>
        <p:spPr>
          <a:xfrm>
            <a:off x="5317273" y="3246946"/>
            <a:ext cx="3144644" cy="20519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latin typeface="Cabin" panose="020B0604020202020204" charset="0"/>
              </a:rPr>
              <a:t>Can relate to anything within an individual's work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1F24552C-CB30-4394-9293-87B5E76F2D4A}"/>
              </a:ext>
            </a:extLst>
          </p:cNvPr>
          <p:cNvSpPr/>
          <p:nvPr/>
        </p:nvSpPr>
        <p:spPr>
          <a:xfrm>
            <a:off x="8928411" y="2011496"/>
            <a:ext cx="2746916" cy="1717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latin typeface="Cabin" panose="020B0604020202020204" charset="0"/>
              </a:rPr>
              <a:t>Does not need to be labelled a grievance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A1604C9-1507-00BD-95D9-98917969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E3E88-7E5B-8B57-3816-FC7B8EBE6016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13430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F3FC-69A0-48D4-9739-52ED0CAB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75" y="0"/>
            <a:ext cx="10671175" cy="865176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Steps on receipt of a grievance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591CF-3D7D-4612-B5DA-E3550171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000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8C2B3F9-5C1C-C821-292E-644B997F28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9608232"/>
              </p:ext>
            </p:extLst>
          </p:nvPr>
        </p:nvGraphicFramePr>
        <p:xfrm>
          <a:off x="1238250" y="1885762"/>
          <a:ext cx="1011555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Graphic 13" descr="Clipboard Checked with solid fill">
            <a:extLst>
              <a:ext uri="{FF2B5EF4-FFF2-40B4-BE49-F238E27FC236}">
                <a16:creationId xmlns:a16="http://schemas.microsoft.com/office/drawing/2014/main" id="{70841B67-128B-4156-A246-940B706E11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2760" y="300483"/>
            <a:ext cx="1665248" cy="1665248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8DB27F5-5E51-CAA5-71D6-78392531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EF043-DDA8-9ACC-2F04-63DEF8785559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421736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99D6-8EEA-49ED-9C14-8460BBCA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53" y="242223"/>
            <a:ext cx="10843219" cy="724804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Initial grievance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0367-6ADE-49BE-A931-D9C637B3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5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050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4B934A0-C500-FABC-9746-704C04BD9A4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7297107"/>
              </p:ext>
            </p:extLst>
          </p:nvPr>
        </p:nvGraphicFramePr>
        <p:xfrm>
          <a:off x="1238250" y="2049463"/>
          <a:ext cx="1011555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F796F65-3CFB-D8DF-29A6-C9E61690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BD7EE-D359-D6CF-9304-2D2ACCDBD91A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94702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BC77-C8C1-4DED-9581-3022D1EB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142507"/>
            <a:ext cx="10671175" cy="859630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Grievance investigation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DCB68-038A-4FEF-A05C-81AA71A2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6C1DDEF-1E29-3435-2C28-1714C7698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294264"/>
              </p:ext>
            </p:extLst>
          </p:nvPr>
        </p:nvGraphicFramePr>
        <p:xfrm>
          <a:off x="1239215" y="1515981"/>
          <a:ext cx="1011555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57EECF3-00CE-E58E-797B-1CB31C5E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3D89B-B4C9-0110-A78C-17268509EA13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9743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7EE2-012B-4BCC-A65C-0CEC6DE5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258417"/>
            <a:ext cx="10671175" cy="844329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Grievance meeting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E5AF8B-D4C5-44CC-9744-DC8E7BAFA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625" y="1461720"/>
            <a:ext cx="101155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u="sng" dirty="0">
                <a:latin typeface="Verdana" panose="020B0604030504040204" pitchFamily="34" charset="0"/>
                <a:ea typeface="Verdana" panose="020B0604030504040204" pitchFamily="34" charset="0"/>
              </a:rPr>
              <a:t>Purpose </a:t>
            </a:r>
            <a:r>
              <a:rPr lang="en-GB" sz="2000" i="1" u="sng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GB" sz="2000" i="1" u="sng" dirty="0">
                <a:latin typeface="Verdana" panose="020B0604030504040204" pitchFamily="34" charset="0"/>
                <a:ea typeface="Verdana" panose="020B0604030504040204" pitchFamily="34" charset="0"/>
              </a:rPr>
              <a:t> to decide whether the grievance/s raised are well founded and, if so, to reach decision on any resolution. </a:t>
            </a:r>
          </a:p>
          <a:p>
            <a:pPr marL="0" indent="0">
              <a:buNone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During the grievance meeting: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the grievance should be summarised	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the individual given an opportunity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	to ask questions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	present their version of events and produce any evidence in support 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the information received and points discussed summarised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the individual given the chance to clarify anything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12DD0-B546-4CEF-B2BE-1A0DCD8B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000" dirty="0"/>
          </a:p>
        </p:txBody>
      </p:sp>
      <p:pic>
        <p:nvPicPr>
          <p:cNvPr id="9" name="Graphic 8" descr="Boardroom with solid fill">
            <a:extLst>
              <a:ext uri="{FF2B5EF4-FFF2-40B4-BE49-F238E27FC236}">
                <a16:creationId xmlns:a16="http://schemas.microsoft.com/office/drawing/2014/main" id="{2DFA81D1-BCDD-4F5F-B84B-F6D538B1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3805" y="1836165"/>
            <a:ext cx="1870364" cy="187036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F019B88-A68C-E46A-FE06-390E13E2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E772B-1FB3-1739-D757-2432407FCD0F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417306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7749-D7CF-426A-AC98-A1D6EBFD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82" y="258417"/>
            <a:ext cx="5253491" cy="455427"/>
          </a:xfrm>
        </p:spPr>
        <p:txBody>
          <a:bodyPr anchor="b">
            <a:no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Grievance outcome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9749CB-D694-B045-B838-99BEB554C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870" y="1135062"/>
            <a:ext cx="5345380" cy="429213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Should be adjourned for the decision to be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Will require two specific considerations: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grievance is upheld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so, what (if any)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Possible resolutions include workplace mediation, relocation of one or more individuals, change in line manager or disciplinary action against an individual/s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If disciplinary action is recommended, a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disciplinary process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should then be followed</a:t>
            </a:r>
          </a:p>
          <a:p>
            <a:endParaRPr lang="en-US" sz="17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7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C3C2D-49C4-4C64-B9C6-F6D5C205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000" dirty="0"/>
          </a:p>
        </p:txBody>
      </p:sp>
      <p:pic>
        <p:nvPicPr>
          <p:cNvPr id="9" name="Picture 7" descr="Pen placed on top of a signature line">
            <a:extLst>
              <a:ext uri="{FF2B5EF4-FFF2-40B4-BE49-F238E27FC236}">
                <a16:creationId xmlns:a16="http://schemas.microsoft.com/office/drawing/2014/main" id="{0045E804-BF2C-F1EA-9C6E-CBF27D6ED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3" r="13412" b="1"/>
          <a:stretch/>
        </p:blipFill>
        <p:spPr>
          <a:xfrm>
            <a:off x="5810250" y="10"/>
            <a:ext cx="6381750" cy="5821353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7941E92-4E79-7C63-8D2C-780ADB97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grievance process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Rianna Billington Purvis and Karen Morovic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1EB38-2CDC-C51A-7CAC-279EBEE565C3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78311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D1D1B"/>
      </a:dk1>
      <a:lt1>
        <a:srgbClr val="FFFFFF"/>
      </a:lt1>
      <a:dk2>
        <a:srgbClr val="1D1D1B"/>
      </a:dk2>
      <a:lt2>
        <a:srgbClr val="E7E6E6"/>
      </a:lt2>
      <a:accent1>
        <a:srgbClr val="CDCE00"/>
      </a:accent1>
      <a:accent2>
        <a:srgbClr val="F19F41"/>
      </a:accent2>
      <a:accent3>
        <a:srgbClr val="AA92C3"/>
      </a:accent3>
      <a:accent4>
        <a:srgbClr val="7AB2B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 Template 03" id="{F90DD6DF-8A21-0149-BF3A-A6D26616F56C}" vid="{3EE15E9C-B1AD-BB46-8A41-8A9AB43547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Widescreen</PresentationFormat>
  <Paragraphs>164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Arial</vt:lpstr>
      <vt:lpstr>Cabin</vt:lpstr>
      <vt:lpstr>Wingdings</vt:lpstr>
      <vt:lpstr>Verdana</vt:lpstr>
      <vt:lpstr>Cabin Medium</vt:lpstr>
      <vt:lpstr>Office Theme</vt:lpstr>
      <vt:lpstr>An overview of the grievance process   in conjunction with Casanovas Recruitment Solutions Rianna Billington Purvis &amp; Karen Morovic</vt:lpstr>
      <vt:lpstr>Agenda</vt:lpstr>
      <vt:lpstr>PowerPoint Presentation</vt:lpstr>
      <vt:lpstr>What is a grievance?</vt:lpstr>
      <vt:lpstr>Steps on receipt of a grievance</vt:lpstr>
      <vt:lpstr>Initial grievance meeting</vt:lpstr>
      <vt:lpstr>Grievance investigation</vt:lpstr>
      <vt:lpstr>Grievance meeting</vt:lpstr>
      <vt:lpstr>Grievance outcome</vt:lpstr>
      <vt:lpstr>Grievance appeals –  a way to correct  past mistakes?</vt:lpstr>
      <vt:lpstr>Key points</vt:lpstr>
      <vt:lpstr>Blackburn  v Aldi Stores [2013]</vt:lpstr>
      <vt:lpstr>Blackburn  v Aldi Stores Ltd cont.</vt:lpstr>
      <vt:lpstr>Blackburn  v Aldi Stores Ltd cont.</vt:lpstr>
      <vt:lpstr>Blackburn  v Aldi Stores Ltd cont.</vt:lpstr>
      <vt:lpstr>“The right to an appeal in respect of a grievance is important both as a feature of the ACAS Code of Practice and Aldi’s own grievance procedure” ”..not easy to see why an organization the size of [Aldi] should have been unable to make provision for an impartial hearing by a manager not previously involved.”</vt:lpstr>
      <vt:lpstr>De Souza  v Vinci Construction [2017]</vt:lpstr>
      <vt:lpstr>Grievances post termination</vt:lpstr>
      <vt:lpstr>Breakout groups</vt:lpstr>
      <vt:lpstr>Questions? </vt:lpstr>
      <vt:lpstr>PowerPoint Presentation</vt:lpstr>
      <vt:lpstr>Birkett Long is going green! Please help support our NetZero initiative and use the following link to access the notes/slides from today: </vt:lpstr>
      <vt:lpstr>BLHR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grievance process   in conjunction with Casanovas Recruitment Solutions Rianna Billington Purvis &amp; Karen Morovic</dc:title>
  <dc:creator>Rianna Billington Purvis</dc:creator>
  <cp:lastModifiedBy>Anna Ward</cp:lastModifiedBy>
  <cp:revision>5</cp:revision>
  <dcterms:created xsi:type="dcterms:W3CDTF">2023-10-17T09:55:50Z</dcterms:created>
  <dcterms:modified xsi:type="dcterms:W3CDTF">2024-01-30T19:29:26Z</dcterms:modified>
</cp:coreProperties>
</file>