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4.svg" ContentType="image/sv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6.svg" ContentType="image/svg"/>
  <Override PartName="/ppt/media/image18.svg" ContentType="image/svg"/>
  <Override PartName="/ppt/media/image20.svg" ContentType="image/svg"/>
  <Override PartName="/ppt/media/image22.svg" ContentType="image/svg"/>
  <Override PartName="/ppt/media/image24.svg" ContentType="image/svg"/>
  <Override PartName="/ppt/media/image33.svg" ContentType="image/svg"/>
  <Override PartName="/ppt/media/image35.svg" ContentType="image/sv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69" r:id="rId11"/>
    <p:sldId id="258" r:id="rId12"/>
    <p:sldId id="261" r:id="rId13"/>
    <p:sldId id="271" r:id="rId14"/>
    <p:sldId id="270" r:id="rId15"/>
    <p:sldId id="290" r:id="rId16"/>
    <p:sldId id="288" r:id="rId17"/>
    <p:sldId id="286" r:id="rId18"/>
    <p:sldId id="291" r:id="rId19"/>
    <p:sldId id="287" r:id="rId20"/>
    <p:sldId id="267" r:id="rId21"/>
  </p:sldIdLst>
  <p:sldSz cx="12192000" cy="6858000"/>
  <p:notesSz cx="6858000" cy="9144000"/>
  <p:embeddedFontLst>
    <p:embeddedFont>
      <p:font typeface="Cabin" panose="020B0604020202020204" charset="0"/>
      <p:regular r:id="rId23"/>
      <p:bold r:id="rId24"/>
      <p:italic r:id="rId25"/>
      <p:boldItalic r:id="rId26"/>
    </p:embeddedFont>
    <p:embeddedFont>
      <p:font typeface="Cabin Medium" panose="020B0604020202020204" charset="0"/>
      <p:regular r:id="rId27"/>
      <p: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62060-6A3B-4A93-8BF9-D38E6427AC8A}" v="24" dt="2024-04-22T13:43:35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10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ard" userId="f3f453f5-4d47-4376-bc31-d9bdff140e45" providerId="ADAL" clId="{91962060-6A3B-4A93-8BF9-D38E6427AC8A}"/>
    <pc:docChg chg="custSel modSld sldOrd">
      <pc:chgData name="Anna Ward" userId="f3f453f5-4d47-4376-bc31-d9bdff140e45" providerId="ADAL" clId="{91962060-6A3B-4A93-8BF9-D38E6427AC8A}" dt="2024-04-22T13:45:00.823" v="51" actId="2711"/>
      <pc:docMkLst>
        <pc:docMk/>
      </pc:docMkLst>
      <pc:sldChg chg="modSp mod">
        <pc:chgData name="Anna Ward" userId="f3f453f5-4d47-4376-bc31-d9bdff140e45" providerId="ADAL" clId="{91962060-6A3B-4A93-8BF9-D38E6427AC8A}" dt="2024-04-22T13:45:00.823" v="51" actId="2711"/>
        <pc:sldMkLst>
          <pc:docMk/>
          <pc:sldMk cId="2179529273" sldId="267"/>
        </pc:sldMkLst>
        <pc:spChg chg="mod">
          <ac:chgData name="Anna Ward" userId="f3f453f5-4d47-4376-bc31-d9bdff140e45" providerId="ADAL" clId="{91962060-6A3B-4A93-8BF9-D38E6427AC8A}" dt="2024-04-22T13:45:00.823" v="51" actId="2711"/>
          <ac:spMkLst>
            <pc:docMk/>
            <pc:sldMk cId="2179529273" sldId="267"/>
            <ac:spMk id="2" creationId="{8990396C-DE2D-A54C-8144-8A55F479FE3F}"/>
          </ac:spMkLst>
        </pc:spChg>
      </pc:sldChg>
      <pc:sldChg chg="ord">
        <pc:chgData name="Anna Ward" userId="f3f453f5-4d47-4376-bc31-d9bdff140e45" providerId="ADAL" clId="{91962060-6A3B-4A93-8BF9-D38E6427AC8A}" dt="2024-04-22T11:53:36.669" v="5"/>
        <pc:sldMkLst>
          <pc:docMk/>
          <pc:sldMk cId="3150161538" sldId="271"/>
        </pc:sldMkLst>
      </pc:sldChg>
      <pc:sldChg chg="modSp">
        <pc:chgData name="Anna Ward" userId="f3f453f5-4d47-4376-bc31-d9bdff140e45" providerId="ADAL" clId="{91962060-6A3B-4A93-8BF9-D38E6427AC8A}" dt="2024-04-22T13:43:35.152" v="43" actId="2711"/>
        <pc:sldMkLst>
          <pc:docMk/>
          <pc:sldMk cId="1971472231" sldId="279"/>
        </pc:sldMkLst>
        <pc:graphicFrameChg chg="mod">
          <ac:chgData name="Anna Ward" userId="f3f453f5-4d47-4376-bc31-d9bdff140e45" providerId="ADAL" clId="{91962060-6A3B-4A93-8BF9-D38E6427AC8A}" dt="2024-04-22T13:43:35.152" v="43" actId="2711"/>
          <ac:graphicFrameMkLst>
            <pc:docMk/>
            <pc:sldMk cId="1971472231" sldId="279"/>
            <ac:graphicFrameMk id="8" creationId="{BB75111C-624B-4D1E-8EC6-0F6B84CCCC14}"/>
          </ac:graphicFrameMkLst>
        </pc:graphicFrameChg>
      </pc:sldChg>
      <pc:sldChg chg="modSp">
        <pc:chgData name="Anna Ward" userId="f3f453f5-4d47-4376-bc31-d9bdff140e45" providerId="ADAL" clId="{91962060-6A3B-4A93-8BF9-D38E6427AC8A}" dt="2024-04-22T13:42:46.132" v="33" actId="255"/>
        <pc:sldMkLst>
          <pc:docMk/>
          <pc:sldMk cId="4217369789" sldId="281"/>
        </pc:sldMkLst>
        <pc:graphicFrameChg chg="mod">
          <ac:chgData name="Anna Ward" userId="f3f453f5-4d47-4376-bc31-d9bdff140e45" providerId="ADAL" clId="{91962060-6A3B-4A93-8BF9-D38E6427AC8A}" dt="2024-04-22T13:42:46.132" v="33" actId="255"/>
          <ac:graphicFrameMkLst>
            <pc:docMk/>
            <pc:sldMk cId="4217369789" sldId="281"/>
            <ac:graphicFrameMk id="8" creationId="{28C2B3F9-5C1C-C821-292E-644B997F28E7}"/>
          </ac:graphicFrameMkLst>
        </pc:graphicFrameChg>
      </pc:sldChg>
      <pc:sldChg chg="modSp mod">
        <pc:chgData name="Anna Ward" userId="f3f453f5-4d47-4376-bc31-d9bdff140e45" providerId="ADAL" clId="{91962060-6A3B-4A93-8BF9-D38E6427AC8A}" dt="2024-04-22T13:41:49.161" v="19" actId="2711"/>
        <pc:sldMkLst>
          <pc:docMk/>
          <pc:sldMk cId="1947028487" sldId="282"/>
        </pc:sldMkLst>
        <pc:spChg chg="mod">
          <ac:chgData name="Anna Ward" userId="f3f453f5-4d47-4376-bc31-d9bdff140e45" providerId="ADAL" clId="{91962060-6A3B-4A93-8BF9-D38E6427AC8A}" dt="2024-04-22T13:41:49.161" v="19" actId="2711"/>
          <ac:spMkLst>
            <pc:docMk/>
            <pc:sldMk cId="1947028487" sldId="282"/>
            <ac:spMk id="4" creationId="{9D4A25AA-DFB3-4203-80FE-36366F8AE4DA}"/>
          </ac:spMkLst>
        </pc:spChg>
      </pc:sldChg>
      <pc:sldChg chg="modSp mod">
        <pc:chgData name="Anna Ward" userId="f3f453f5-4d47-4376-bc31-d9bdff140e45" providerId="ADAL" clId="{91962060-6A3B-4A93-8BF9-D38E6427AC8A}" dt="2024-04-22T13:43:52.033" v="44" actId="1076"/>
        <pc:sldMkLst>
          <pc:docMk/>
          <pc:sldMk cId="97432131" sldId="283"/>
        </pc:sldMkLst>
        <pc:spChg chg="mod">
          <ac:chgData name="Anna Ward" userId="f3f453f5-4d47-4376-bc31-d9bdff140e45" providerId="ADAL" clId="{91962060-6A3B-4A93-8BF9-D38E6427AC8A}" dt="2024-04-22T13:43:52.033" v="44" actId="1076"/>
          <ac:spMkLst>
            <pc:docMk/>
            <pc:sldMk cId="97432131" sldId="283"/>
            <ac:spMk id="2" creationId="{179CBC77-C8C1-4DED-9581-3022D1EB3DCA}"/>
          </ac:spMkLst>
        </pc:spChg>
      </pc:sldChg>
      <pc:sldChg chg="modSp mod">
        <pc:chgData name="Anna Ward" userId="f3f453f5-4d47-4376-bc31-d9bdff140e45" providerId="ADAL" clId="{91962060-6A3B-4A93-8BF9-D38E6427AC8A}" dt="2024-04-22T13:44:23.070" v="47" actId="20577"/>
        <pc:sldMkLst>
          <pc:docMk/>
          <pc:sldMk cId="783116619" sldId="285"/>
        </pc:sldMkLst>
        <pc:spChg chg="mod">
          <ac:chgData name="Anna Ward" userId="f3f453f5-4d47-4376-bc31-d9bdff140e45" providerId="ADAL" clId="{91962060-6A3B-4A93-8BF9-D38E6427AC8A}" dt="2024-04-22T13:44:23.070" v="47" actId="20577"/>
          <ac:spMkLst>
            <pc:docMk/>
            <pc:sldMk cId="783116619" sldId="285"/>
            <ac:spMk id="15" creationId="{8B9749CB-D694-B045-B838-99BEB554C026}"/>
          </ac:spMkLst>
        </pc:spChg>
      </pc:sldChg>
      <pc:sldChg chg="delSp mod ord">
        <pc:chgData name="Anna Ward" userId="f3f453f5-4d47-4376-bc31-d9bdff140e45" providerId="ADAL" clId="{91962060-6A3B-4A93-8BF9-D38E6427AC8A}" dt="2024-04-22T13:44:50.132" v="49" actId="478"/>
        <pc:sldMkLst>
          <pc:docMk/>
          <pc:sldMk cId="476499152" sldId="286"/>
        </pc:sldMkLst>
        <pc:spChg chg="del">
          <ac:chgData name="Anna Ward" userId="f3f453f5-4d47-4376-bc31-d9bdff140e45" providerId="ADAL" clId="{91962060-6A3B-4A93-8BF9-D38E6427AC8A}" dt="2024-04-22T13:44:50.132" v="49" actId="478"/>
          <ac:spMkLst>
            <pc:docMk/>
            <pc:sldMk cId="476499152" sldId="286"/>
            <ac:spMk id="2" creationId="{B7D24EAA-834B-1EB2-340F-28EB5A72B19B}"/>
          </ac:spMkLst>
        </pc:spChg>
      </pc:sldChg>
      <pc:sldChg chg="delSp mod">
        <pc:chgData name="Anna Ward" userId="f3f453f5-4d47-4376-bc31-d9bdff140e45" providerId="ADAL" clId="{91962060-6A3B-4A93-8BF9-D38E6427AC8A}" dt="2024-04-22T13:44:49.196" v="48" actId="478"/>
        <pc:sldMkLst>
          <pc:docMk/>
          <pc:sldMk cId="1417018993" sldId="288"/>
        </pc:sldMkLst>
        <pc:spChg chg="del">
          <ac:chgData name="Anna Ward" userId="f3f453f5-4d47-4376-bc31-d9bdff140e45" providerId="ADAL" clId="{91962060-6A3B-4A93-8BF9-D38E6427AC8A}" dt="2024-04-22T13:44:49.196" v="48" actId="478"/>
          <ac:spMkLst>
            <pc:docMk/>
            <pc:sldMk cId="1417018993" sldId="288"/>
            <ac:spMk id="2" creationId="{8C287883-E853-D27F-4985-570A479F449F}"/>
          </ac:spMkLst>
        </pc:spChg>
      </pc:sldChg>
      <pc:sldChg chg="addSp delSp modSp mod">
        <pc:chgData name="Anna Ward" userId="f3f453f5-4d47-4376-bc31-d9bdff140e45" providerId="ADAL" clId="{91962060-6A3B-4A93-8BF9-D38E6427AC8A}" dt="2024-04-22T13:44:54.417" v="50" actId="478"/>
        <pc:sldMkLst>
          <pc:docMk/>
          <pc:sldMk cId="2757970441" sldId="291"/>
        </pc:sldMkLst>
        <pc:spChg chg="del">
          <ac:chgData name="Anna Ward" userId="f3f453f5-4d47-4376-bc31-d9bdff140e45" providerId="ADAL" clId="{91962060-6A3B-4A93-8BF9-D38E6427AC8A}" dt="2024-04-22T13:39:45.985" v="6" actId="478"/>
          <ac:spMkLst>
            <pc:docMk/>
            <pc:sldMk cId="2757970441" sldId="291"/>
            <ac:spMk id="3" creationId="{83418C0A-BB0F-447F-B11F-EE776420AB06}"/>
          </ac:spMkLst>
        </pc:spChg>
        <pc:spChg chg="del">
          <ac:chgData name="Anna Ward" userId="f3f453f5-4d47-4376-bc31-d9bdff140e45" providerId="ADAL" clId="{91962060-6A3B-4A93-8BF9-D38E6427AC8A}" dt="2024-04-22T13:44:54.417" v="50" actId="478"/>
          <ac:spMkLst>
            <pc:docMk/>
            <pc:sldMk cId="2757970441" sldId="291"/>
            <ac:spMk id="4" creationId="{127CD56E-9201-9CD1-6158-2AEB5C4701F3}"/>
          </ac:spMkLst>
        </pc:spChg>
        <pc:picChg chg="add mod">
          <ac:chgData name="Anna Ward" userId="f3f453f5-4d47-4376-bc31-d9bdff140e45" providerId="ADAL" clId="{91962060-6A3B-4A93-8BF9-D38E6427AC8A}" dt="2024-04-22T13:39:51.839" v="11" actId="1076"/>
          <ac:picMkLst>
            <pc:docMk/>
            <pc:sldMk cId="2757970441" sldId="291"/>
            <ac:picMk id="7" creationId="{938561D9-FEFC-07FF-AD60-2A1E8926EC5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1992F-1161-4438-A381-F3C6B0C5472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1D3BE4-FEC4-4008-8311-1B5616243010}">
      <dgm:prSet phldrT="[Text]"/>
      <dgm:spPr/>
      <dgm:t>
        <a:bodyPr/>
        <a:lstStyle/>
        <a:p>
          <a:r>
            <a:rPr lang="en-GB" dirty="0"/>
            <a:t>Breach company rules</a:t>
          </a:r>
        </a:p>
      </dgm:t>
    </dgm:pt>
    <dgm:pt modelId="{E9A460DB-2346-4B30-B750-7335C72E26D4}" type="parTrans" cxnId="{97986F99-ABAB-4C08-80FC-368AA2DADFFD}">
      <dgm:prSet/>
      <dgm:spPr/>
      <dgm:t>
        <a:bodyPr/>
        <a:lstStyle/>
        <a:p>
          <a:endParaRPr lang="en-GB"/>
        </a:p>
      </dgm:t>
    </dgm:pt>
    <dgm:pt modelId="{92D0D9A9-B418-4B25-BD0E-F24204FB754E}" type="sibTrans" cxnId="{97986F99-ABAB-4C08-80FC-368AA2DADFFD}">
      <dgm:prSet/>
      <dgm:spPr/>
      <dgm:t>
        <a:bodyPr/>
        <a:lstStyle/>
        <a:p>
          <a:endParaRPr lang="en-GB"/>
        </a:p>
      </dgm:t>
    </dgm:pt>
    <dgm:pt modelId="{907F8DA9-0294-473A-B5B5-CCD06A95B88C}">
      <dgm:prSet phldrT="[Text]"/>
      <dgm:spPr/>
      <dgm:t>
        <a:bodyPr/>
        <a:lstStyle/>
        <a:p>
          <a:r>
            <a:rPr lang="en-GB" dirty="0"/>
            <a:t>Misconduct</a:t>
          </a:r>
        </a:p>
      </dgm:t>
    </dgm:pt>
    <dgm:pt modelId="{037811A0-368B-40D4-AA6E-41EA34DC2613}" type="parTrans" cxnId="{B1D918A9-948E-4504-B032-30B52FCB5A62}">
      <dgm:prSet/>
      <dgm:spPr/>
      <dgm:t>
        <a:bodyPr/>
        <a:lstStyle/>
        <a:p>
          <a:endParaRPr lang="en-GB"/>
        </a:p>
      </dgm:t>
    </dgm:pt>
    <dgm:pt modelId="{11CFA551-59FC-4913-9B35-0EC224AD0E11}" type="sibTrans" cxnId="{B1D918A9-948E-4504-B032-30B52FCB5A62}">
      <dgm:prSet/>
      <dgm:spPr/>
      <dgm:t>
        <a:bodyPr/>
        <a:lstStyle/>
        <a:p>
          <a:endParaRPr lang="en-GB"/>
        </a:p>
      </dgm:t>
    </dgm:pt>
    <dgm:pt modelId="{12B4BA9C-1BF6-4CEF-98BB-1FD9BEE0A5F5}">
      <dgm:prSet phldrT="[Text]"/>
      <dgm:spPr/>
      <dgm:t>
        <a:bodyPr/>
        <a:lstStyle/>
        <a:p>
          <a:r>
            <a:rPr lang="en-GB" dirty="0"/>
            <a:t>Poor performance</a:t>
          </a:r>
        </a:p>
      </dgm:t>
    </dgm:pt>
    <dgm:pt modelId="{1A4397F8-23BF-4C2C-A7E8-84A0EEE898BB}" type="sibTrans" cxnId="{1B81FC83-7591-465F-92B8-E87D9AB171E6}">
      <dgm:prSet/>
      <dgm:spPr/>
      <dgm:t>
        <a:bodyPr/>
        <a:lstStyle/>
        <a:p>
          <a:endParaRPr lang="en-GB"/>
        </a:p>
      </dgm:t>
    </dgm:pt>
    <dgm:pt modelId="{53C6EF60-530E-4612-8685-A95F18ED3144}" type="parTrans" cxnId="{1B81FC83-7591-465F-92B8-E87D9AB171E6}">
      <dgm:prSet/>
      <dgm:spPr/>
      <dgm:t>
        <a:bodyPr/>
        <a:lstStyle/>
        <a:p>
          <a:endParaRPr lang="en-GB"/>
        </a:p>
      </dgm:t>
    </dgm:pt>
    <dgm:pt modelId="{F0667463-9645-432A-BDA5-50AE2B1A8A3B}">
      <dgm:prSet phldrT="[Text]"/>
      <dgm:spPr/>
      <dgm:t>
        <a:bodyPr/>
        <a:lstStyle/>
        <a:p>
          <a:r>
            <a:rPr lang="en-GB" dirty="0"/>
            <a:t>Capability?</a:t>
          </a:r>
        </a:p>
      </dgm:t>
    </dgm:pt>
    <dgm:pt modelId="{6B3F9B66-B478-4C19-A129-1AF974B41281}" type="parTrans" cxnId="{7CE5FC3D-25BA-45F4-ADC7-378EF012E08D}">
      <dgm:prSet/>
      <dgm:spPr/>
      <dgm:t>
        <a:bodyPr/>
        <a:lstStyle/>
        <a:p>
          <a:endParaRPr lang="en-GB"/>
        </a:p>
      </dgm:t>
    </dgm:pt>
    <dgm:pt modelId="{52CAD49E-5956-4FAC-B909-E9A846C1D1A0}" type="sibTrans" cxnId="{7CE5FC3D-25BA-45F4-ADC7-378EF012E08D}">
      <dgm:prSet/>
      <dgm:spPr/>
      <dgm:t>
        <a:bodyPr/>
        <a:lstStyle/>
        <a:p>
          <a:endParaRPr lang="en-GB"/>
        </a:p>
      </dgm:t>
    </dgm:pt>
    <dgm:pt modelId="{3803C87F-25F9-4A7A-B18E-0004FE0F9C73}" type="pres">
      <dgm:prSet presAssocID="{2801992F-1161-4438-A381-F3C6B0C54723}" presName="Name0" presStyleCnt="0">
        <dgm:presLayoutVars>
          <dgm:dir/>
          <dgm:resizeHandles val="exact"/>
        </dgm:presLayoutVars>
      </dgm:prSet>
      <dgm:spPr/>
    </dgm:pt>
    <dgm:pt modelId="{6CE0BD1D-C62C-4C83-96D3-9F784330BAEB}" type="pres">
      <dgm:prSet presAssocID="{2801992F-1161-4438-A381-F3C6B0C54723}" presName="fgShape" presStyleLbl="fgShp" presStyleIdx="0" presStyleCnt="1"/>
      <dgm:spPr/>
    </dgm:pt>
    <dgm:pt modelId="{7D743B07-DC33-443E-A1ED-A3B26724ADC9}" type="pres">
      <dgm:prSet presAssocID="{2801992F-1161-4438-A381-F3C6B0C54723}" presName="linComp" presStyleCnt="0"/>
      <dgm:spPr/>
    </dgm:pt>
    <dgm:pt modelId="{A1D597D8-92F1-469A-AF30-244F949DDB42}" type="pres">
      <dgm:prSet presAssocID="{E61D3BE4-FEC4-4008-8311-1B5616243010}" presName="compNode" presStyleCnt="0"/>
      <dgm:spPr/>
    </dgm:pt>
    <dgm:pt modelId="{A7900557-D0CC-42C2-98A4-F373BA3A6DA1}" type="pres">
      <dgm:prSet presAssocID="{E61D3BE4-FEC4-4008-8311-1B5616243010}" presName="bkgdShape" presStyleLbl="node1" presStyleIdx="0" presStyleCnt="4"/>
      <dgm:spPr/>
    </dgm:pt>
    <dgm:pt modelId="{398DA856-9428-40AA-8B14-77A010F7303A}" type="pres">
      <dgm:prSet presAssocID="{E61D3BE4-FEC4-4008-8311-1B5616243010}" presName="nodeTx" presStyleLbl="node1" presStyleIdx="0" presStyleCnt="4">
        <dgm:presLayoutVars>
          <dgm:bulletEnabled val="1"/>
        </dgm:presLayoutVars>
      </dgm:prSet>
      <dgm:spPr/>
    </dgm:pt>
    <dgm:pt modelId="{147FB205-FD53-457E-8BFC-9897128EE8B9}" type="pres">
      <dgm:prSet presAssocID="{E61D3BE4-FEC4-4008-8311-1B5616243010}" presName="invisiNode" presStyleLbl="node1" presStyleIdx="0" presStyleCnt="4"/>
      <dgm:spPr/>
    </dgm:pt>
    <dgm:pt modelId="{89F638FE-537A-4CB0-9229-BC4FB20890F5}" type="pres">
      <dgm:prSet presAssocID="{E61D3BE4-FEC4-4008-8311-1B5616243010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 with solid fill"/>
        </a:ext>
      </dgm:extLst>
    </dgm:pt>
    <dgm:pt modelId="{E9FDB51A-225F-418B-BB07-D79BBBB3FF20}" type="pres">
      <dgm:prSet presAssocID="{92D0D9A9-B418-4B25-BD0E-F24204FB754E}" presName="sibTrans" presStyleLbl="sibTrans2D1" presStyleIdx="0" presStyleCnt="0"/>
      <dgm:spPr/>
    </dgm:pt>
    <dgm:pt modelId="{72F2C69B-9064-4934-B583-3A3371D553F7}" type="pres">
      <dgm:prSet presAssocID="{12B4BA9C-1BF6-4CEF-98BB-1FD9BEE0A5F5}" presName="compNode" presStyleCnt="0"/>
      <dgm:spPr/>
    </dgm:pt>
    <dgm:pt modelId="{D76151A2-D322-4947-A86C-8F23DEFC48D5}" type="pres">
      <dgm:prSet presAssocID="{12B4BA9C-1BF6-4CEF-98BB-1FD9BEE0A5F5}" presName="bkgdShape" presStyleLbl="node1" presStyleIdx="1" presStyleCnt="4"/>
      <dgm:spPr/>
    </dgm:pt>
    <dgm:pt modelId="{702ED976-2144-4DDF-8CCA-91732456DA0C}" type="pres">
      <dgm:prSet presAssocID="{12B4BA9C-1BF6-4CEF-98BB-1FD9BEE0A5F5}" presName="nodeTx" presStyleLbl="node1" presStyleIdx="1" presStyleCnt="4">
        <dgm:presLayoutVars>
          <dgm:bulletEnabled val="1"/>
        </dgm:presLayoutVars>
      </dgm:prSet>
      <dgm:spPr/>
    </dgm:pt>
    <dgm:pt modelId="{E596699D-61FB-4347-A109-629DA84BE9EF}" type="pres">
      <dgm:prSet presAssocID="{12B4BA9C-1BF6-4CEF-98BB-1FD9BEE0A5F5}" presName="invisiNode" presStyleLbl="node1" presStyleIdx="1" presStyleCnt="4"/>
      <dgm:spPr/>
    </dgm:pt>
    <dgm:pt modelId="{826B2C14-72F7-4C5F-90FD-3B541F426428}" type="pres">
      <dgm:prSet presAssocID="{12B4BA9C-1BF6-4CEF-98BB-1FD9BEE0A5F5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 graph with solid fill"/>
        </a:ext>
      </dgm:extLst>
    </dgm:pt>
    <dgm:pt modelId="{C3FEC011-DE16-4B5B-B028-06469A3D0DDE}" type="pres">
      <dgm:prSet presAssocID="{1A4397F8-23BF-4C2C-A7E8-84A0EEE898BB}" presName="sibTrans" presStyleLbl="sibTrans2D1" presStyleIdx="0" presStyleCnt="0"/>
      <dgm:spPr/>
    </dgm:pt>
    <dgm:pt modelId="{7C2C983E-5F60-4BAD-B2A5-66BE048A773E}" type="pres">
      <dgm:prSet presAssocID="{907F8DA9-0294-473A-B5B5-CCD06A95B88C}" presName="compNode" presStyleCnt="0"/>
      <dgm:spPr/>
    </dgm:pt>
    <dgm:pt modelId="{C6F854F2-E95C-4D6B-B172-3696ECA5D044}" type="pres">
      <dgm:prSet presAssocID="{907F8DA9-0294-473A-B5B5-CCD06A95B88C}" presName="bkgdShape" presStyleLbl="node1" presStyleIdx="2" presStyleCnt="4"/>
      <dgm:spPr/>
    </dgm:pt>
    <dgm:pt modelId="{972F8E8C-D13C-49B8-929C-808790C70424}" type="pres">
      <dgm:prSet presAssocID="{907F8DA9-0294-473A-B5B5-CCD06A95B88C}" presName="nodeTx" presStyleLbl="node1" presStyleIdx="2" presStyleCnt="4">
        <dgm:presLayoutVars>
          <dgm:bulletEnabled val="1"/>
        </dgm:presLayoutVars>
      </dgm:prSet>
      <dgm:spPr/>
    </dgm:pt>
    <dgm:pt modelId="{0A66115E-1F75-4FBE-AA4A-2E9ECA62D376}" type="pres">
      <dgm:prSet presAssocID="{907F8DA9-0294-473A-B5B5-CCD06A95B88C}" presName="invisiNode" presStyleLbl="node1" presStyleIdx="2" presStyleCnt="4"/>
      <dgm:spPr/>
    </dgm:pt>
    <dgm:pt modelId="{2B7A67AE-9D04-415E-9780-0CED303F5A19}" type="pres">
      <dgm:prSet presAssocID="{907F8DA9-0294-473A-B5B5-CCD06A95B88C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3F7FB7F6-3C09-4284-A6EB-4EFB9C3101DE}" type="pres">
      <dgm:prSet presAssocID="{11CFA551-59FC-4913-9B35-0EC224AD0E11}" presName="sibTrans" presStyleLbl="sibTrans2D1" presStyleIdx="0" presStyleCnt="0"/>
      <dgm:spPr/>
    </dgm:pt>
    <dgm:pt modelId="{A6F78C9C-3AB0-4464-93FC-2E039F9559E9}" type="pres">
      <dgm:prSet presAssocID="{F0667463-9645-432A-BDA5-50AE2B1A8A3B}" presName="compNode" presStyleCnt="0"/>
      <dgm:spPr/>
    </dgm:pt>
    <dgm:pt modelId="{35A3669E-C8D1-4CDF-9CCD-C5CEBA2D14B6}" type="pres">
      <dgm:prSet presAssocID="{F0667463-9645-432A-BDA5-50AE2B1A8A3B}" presName="bkgdShape" presStyleLbl="node1" presStyleIdx="3" presStyleCnt="4"/>
      <dgm:spPr/>
    </dgm:pt>
    <dgm:pt modelId="{C9E83C45-AB0B-4988-AD64-918A56B4E57F}" type="pres">
      <dgm:prSet presAssocID="{F0667463-9645-432A-BDA5-50AE2B1A8A3B}" presName="nodeTx" presStyleLbl="node1" presStyleIdx="3" presStyleCnt="4">
        <dgm:presLayoutVars>
          <dgm:bulletEnabled val="1"/>
        </dgm:presLayoutVars>
      </dgm:prSet>
      <dgm:spPr/>
    </dgm:pt>
    <dgm:pt modelId="{3F720F00-4C96-467E-983E-8A550AB8698F}" type="pres">
      <dgm:prSet presAssocID="{F0667463-9645-432A-BDA5-50AE2B1A8A3B}" presName="invisiNode" presStyleLbl="node1" presStyleIdx="3" presStyleCnt="4"/>
      <dgm:spPr/>
    </dgm:pt>
    <dgm:pt modelId="{5AE1076A-9A8B-46DE-AFB0-4B590C01CD76}" type="pres">
      <dgm:prSet presAssocID="{F0667463-9645-432A-BDA5-50AE2B1A8A3B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 with solid fill"/>
        </a:ext>
      </dgm:extLst>
    </dgm:pt>
  </dgm:ptLst>
  <dgm:cxnLst>
    <dgm:cxn modelId="{ACA66F19-20E7-4E54-B451-0F95C00A2B71}" type="presOf" srcId="{F0667463-9645-432A-BDA5-50AE2B1A8A3B}" destId="{C9E83C45-AB0B-4988-AD64-918A56B4E57F}" srcOrd="1" destOrd="0" presId="urn:microsoft.com/office/officeart/2005/8/layout/hList7"/>
    <dgm:cxn modelId="{7289C521-51CE-46C5-9CFD-BFF14BB5D3DD}" type="presOf" srcId="{E61D3BE4-FEC4-4008-8311-1B5616243010}" destId="{A7900557-D0CC-42C2-98A4-F373BA3A6DA1}" srcOrd="0" destOrd="0" presId="urn:microsoft.com/office/officeart/2005/8/layout/hList7"/>
    <dgm:cxn modelId="{FBE7303B-D425-4428-9A54-7DD4AE4DE91D}" type="presOf" srcId="{92D0D9A9-B418-4B25-BD0E-F24204FB754E}" destId="{E9FDB51A-225F-418B-BB07-D79BBBB3FF20}" srcOrd="0" destOrd="0" presId="urn:microsoft.com/office/officeart/2005/8/layout/hList7"/>
    <dgm:cxn modelId="{7CE5FC3D-25BA-45F4-ADC7-378EF012E08D}" srcId="{2801992F-1161-4438-A381-F3C6B0C54723}" destId="{F0667463-9645-432A-BDA5-50AE2B1A8A3B}" srcOrd="3" destOrd="0" parTransId="{6B3F9B66-B478-4C19-A129-1AF974B41281}" sibTransId="{52CAD49E-5956-4FAC-B909-E9A846C1D1A0}"/>
    <dgm:cxn modelId="{0496225E-A9A2-4EF6-AD0F-5B3045452464}" type="presOf" srcId="{2801992F-1161-4438-A381-F3C6B0C54723}" destId="{3803C87F-25F9-4A7A-B18E-0004FE0F9C73}" srcOrd="0" destOrd="0" presId="urn:microsoft.com/office/officeart/2005/8/layout/hList7"/>
    <dgm:cxn modelId="{9441A460-CA9C-4222-81E7-295C218B189B}" type="presOf" srcId="{12B4BA9C-1BF6-4CEF-98BB-1FD9BEE0A5F5}" destId="{D76151A2-D322-4947-A86C-8F23DEFC48D5}" srcOrd="0" destOrd="0" presId="urn:microsoft.com/office/officeart/2005/8/layout/hList7"/>
    <dgm:cxn modelId="{5D488270-60D7-45FF-9108-E5BD75331E82}" type="presOf" srcId="{1A4397F8-23BF-4C2C-A7E8-84A0EEE898BB}" destId="{C3FEC011-DE16-4B5B-B028-06469A3D0DDE}" srcOrd="0" destOrd="0" presId="urn:microsoft.com/office/officeart/2005/8/layout/hList7"/>
    <dgm:cxn modelId="{2FA0A777-5DA8-400D-BC73-6D0BD23B20D6}" type="presOf" srcId="{F0667463-9645-432A-BDA5-50AE2B1A8A3B}" destId="{35A3669E-C8D1-4CDF-9CCD-C5CEBA2D14B6}" srcOrd="0" destOrd="0" presId="urn:microsoft.com/office/officeart/2005/8/layout/hList7"/>
    <dgm:cxn modelId="{1B81FC83-7591-465F-92B8-E87D9AB171E6}" srcId="{2801992F-1161-4438-A381-F3C6B0C54723}" destId="{12B4BA9C-1BF6-4CEF-98BB-1FD9BEE0A5F5}" srcOrd="1" destOrd="0" parTransId="{53C6EF60-530E-4612-8685-A95F18ED3144}" sibTransId="{1A4397F8-23BF-4C2C-A7E8-84A0EEE898BB}"/>
    <dgm:cxn modelId="{97986F99-ABAB-4C08-80FC-368AA2DADFFD}" srcId="{2801992F-1161-4438-A381-F3C6B0C54723}" destId="{E61D3BE4-FEC4-4008-8311-1B5616243010}" srcOrd="0" destOrd="0" parTransId="{E9A460DB-2346-4B30-B750-7335C72E26D4}" sibTransId="{92D0D9A9-B418-4B25-BD0E-F24204FB754E}"/>
    <dgm:cxn modelId="{CF294DA4-7CCF-4BBB-8B20-700E3DCE0502}" type="presOf" srcId="{E61D3BE4-FEC4-4008-8311-1B5616243010}" destId="{398DA856-9428-40AA-8B14-77A010F7303A}" srcOrd="1" destOrd="0" presId="urn:microsoft.com/office/officeart/2005/8/layout/hList7"/>
    <dgm:cxn modelId="{B1D918A9-948E-4504-B032-30B52FCB5A62}" srcId="{2801992F-1161-4438-A381-F3C6B0C54723}" destId="{907F8DA9-0294-473A-B5B5-CCD06A95B88C}" srcOrd="2" destOrd="0" parTransId="{037811A0-368B-40D4-AA6E-41EA34DC2613}" sibTransId="{11CFA551-59FC-4913-9B35-0EC224AD0E11}"/>
    <dgm:cxn modelId="{E68E68BC-F1E2-4B47-9377-57F780029CAA}" type="presOf" srcId="{907F8DA9-0294-473A-B5B5-CCD06A95B88C}" destId="{972F8E8C-D13C-49B8-929C-808790C70424}" srcOrd="1" destOrd="0" presId="urn:microsoft.com/office/officeart/2005/8/layout/hList7"/>
    <dgm:cxn modelId="{5A8BD1CB-0F41-4E45-BCEB-6C6B393512CC}" type="presOf" srcId="{907F8DA9-0294-473A-B5B5-CCD06A95B88C}" destId="{C6F854F2-E95C-4D6B-B172-3696ECA5D044}" srcOrd="0" destOrd="0" presId="urn:microsoft.com/office/officeart/2005/8/layout/hList7"/>
    <dgm:cxn modelId="{CB4877EE-5CD5-4C3D-9D51-155FADBFF194}" type="presOf" srcId="{12B4BA9C-1BF6-4CEF-98BB-1FD9BEE0A5F5}" destId="{702ED976-2144-4DDF-8CCA-91732456DA0C}" srcOrd="1" destOrd="0" presId="urn:microsoft.com/office/officeart/2005/8/layout/hList7"/>
    <dgm:cxn modelId="{C7A7FFEE-8DED-4718-8C6D-03704F458505}" type="presOf" srcId="{11CFA551-59FC-4913-9B35-0EC224AD0E11}" destId="{3F7FB7F6-3C09-4284-A6EB-4EFB9C3101DE}" srcOrd="0" destOrd="0" presId="urn:microsoft.com/office/officeart/2005/8/layout/hList7"/>
    <dgm:cxn modelId="{2937CBB2-EE5C-4E3D-AF14-E72CBA113491}" type="presParOf" srcId="{3803C87F-25F9-4A7A-B18E-0004FE0F9C73}" destId="{6CE0BD1D-C62C-4C83-96D3-9F784330BAEB}" srcOrd="0" destOrd="0" presId="urn:microsoft.com/office/officeart/2005/8/layout/hList7"/>
    <dgm:cxn modelId="{4CC065CF-8141-434B-A97B-A3E485F32976}" type="presParOf" srcId="{3803C87F-25F9-4A7A-B18E-0004FE0F9C73}" destId="{7D743B07-DC33-443E-A1ED-A3B26724ADC9}" srcOrd="1" destOrd="0" presId="urn:microsoft.com/office/officeart/2005/8/layout/hList7"/>
    <dgm:cxn modelId="{F452FE83-9693-4F38-8A0E-B3609FE07446}" type="presParOf" srcId="{7D743B07-DC33-443E-A1ED-A3B26724ADC9}" destId="{A1D597D8-92F1-469A-AF30-244F949DDB42}" srcOrd="0" destOrd="0" presId="urn:microsoft.com/office/officeart/2005/8/layout/hList7"/>
    <dgm:cxn modelId="{C8EAC1A5-DFEF-45D8-8DC1-D7B6296B0AAE}" type="presParOf" srcId="{A1D597D8-92F1-469A-AF30-244F949DDB42}" destId="{A7900557-D0CC-42C2-98A4-F373BA3A6DA1}" srcOrd="0" destOrd="0" presId="urn:microsoft.com/office/officeart/2005/8/layout/hList7"/>
    <dgm:cxn modelId="{C7C9026F-7A23-4364-9803-F41DE1A5862B}" type="presParOf" srcId="{A1D597D8-92F1-469A-AF30-244F949DDB42}" destId="{398DA856-9428-40AA-8B14-77A010F7303A}" srcOrd="1" destOrd="0" presId="urn:microsoft.com/office/officeart/2005/8/layout/hList7"/>
    <dgm:cxn modelId="{A132C6A4-9A12-4C31-A157-3A4C36A478C3}" type="presParOf" srcId="{A1D597D8-92F1-469A-AF30-244F949DDB42}" destId="{147FB205-FD53-457E-8BFC-9897128EE8B9}" srcOrd="2" destOrd="0" presId="urn:microsoft.com/office/officeart/2005/8/layout/hList7"/>
    <dgm:cxn modelId="{758BC388-7477-46CF-BA34-971FAD675088}" type="presParOf" srcId="{A1D597D8-92F1-469A-AF30-244F949DDB42}" destId="{89F638FE-537A-4CB0-9229-BC4FB20890F5}" srcOrd="3" destOrd="0" presId="urn:microsoft.com/office/officeart/2005/8/layout/hList7"/>
    <dgm:cxn modelId="{9B815BE4-746D-4EDF-9EB1-F10EDEE50D87}" type="presParOf" srcId="{7D743B07-DC33-443E-A1ED-A3B26724ADC9}" destId="{E9FDB51A-225F-418B-BB07-D79BBBB3FF20}" srcOrd="1" destOrd="0" presId="urn:microsoft.com/office/officeart/2005/8/layout/hList7"/>
    <dgm:cxn modelId="{F0EDF4C2-06CF-4401-B94D-CDAD7E6D402D}" type="presParOf" srcId="{7D743B07-DC33-443E-A1ED-A3B26724ADC9}" destId="{72F2C69B-9064-4934-B583-3A3371D553F7}" srcOrd="2" destOrd="0" presId="urn:microsoft.com/office/officeart/2005/8/layout/hList7"/>
    <dgm:cxn modelId="{21529AC5-133E-49B8-9D9B-A1493675EED2}" type="presParOf" srcId="{72F2C69B-9064-4934-B583-3A3371D553F7}" destId="{D76151A2-D322-4947-A86C-8F23DEFC48D5}" srcOrd="0" destOrd="0" presId="urn:microsoft.com/office/officeart/2005/8/layout/hList7"/>
    <dgm:cxn modelId="{63EAD5DF-F5F6-4230-84C0-35A392484015}" type="presParOf" srcId="{72F2C69B-9064-4934-B583-3A3371D553F7}" destId="{702ED976-2144-4DDF-8CCA-91732456DA0C}" srcOrd="1" destOrd="0" presId="urn:microsoft.com/office/officeart/2005/8/layout/hList7"/>
    <dgm:cxn modelId="{3C7BA6E5-640C-48B2-9E59-4C8FB17A8C92}" type="presParOf" srcId="{72F2C69B-9064-4934-B583-3A3371D553F7}" destId="{E596699D-61FB-4347-A109-629DA84BE9EF}" srcOrd="2" destOrd="0" presId="urn:microsoft.com/office/officeart/2005/8/layout/hList7"/>
    <dgm:cxn modelId="{547F1686-7A1B-4AAB-B31C-E41559D8FA98}" type="presParOf" srcId="{72F2C69B-9064-4934-B583-3A3371D553F7}" destId="{826B2C14-72F7-4C5F-90FD-3B541F426428}" srcOrd="3" destOrd="0" presId="urn:microsoft.com/office/officeart/2005/8/layout/hList7"/>
    <dgm:cxn modelId="{97D56E63-592C-43AD-B01E-29AEEEC84928}" type="presParOf" srcId="{7D743B07-DC33-443E-A1ED-A3B26724ADC9}" destId="{C3FEC011-DE16-4B5B-B028-06469A3D0DDE}" srcOrd="3" destOrd="0" presId="urn:microsoft.com/office/officeart/2005/8/layout/hList7"/>
    <dgm:cxn modelId="{206FD51F-1372-4645-B769-F76E8584F73A}" type="presParOf" srcId="{7D743B07-DC33-443E-A1ED-A3B26724ADC9}" destId="{7C2C983E-5F60-4BAD-B2A5-66BE048A773E}" srcOrd="4" destOrd="0" presId="urn:microsoft.com/office/officeart/2005/8/layout/hList7"/>
    <dgm:cxn modelId="{7FD7FB60-5C35-43A0-A8CF-A77227CF98F9}" type="presParOf" srcId="{7C2C983E-5F60-4BAD-B2A5-66BE048A773E}" destId="{C6F854F2-E95C-4D6B-B172-3696ECA5D044}" srcOrd="0" destOrd="0" presId="urn:microsoft.com/office/officeart/2005/8/layout/hList7"/>
    <dgm:cxn modelId="{94E1DFC9-E7EC-40D5-803A-D35CE1495F27}" type="presParOf" srcId="{7C2C983E-5F60-4BAD-B2A5-66BE048A773E}" destId="{972F8E8C-D13C-49B8-929C-808790C70424}" srcOrd="1" destOrd="0" presId="urn:microsoft.com/office/officeart/2005/8/layout/hList7"/>
    <dgm:cxn modelId="{47FFDDAD-ABAD-4A4A-80B5-6F9259A86CB4}" type="presParOf" srcId="{7C2C983E-5F60-4BAD-B2A5-66BE048A773E}" destId="{0A66115E-1F75-4FBE-AA4A-2E9ECA62D376}" srcOrd="2" destOrd="0" presId="urn:microsoft.com/office/officeart/2005/8/layout/hList7"/>
    <dgm:cxn modelId="{BC02BF2E-3E12-41ED-A027-584CE69CCB76}" type="presParOf" srcId="{7C2C983E-5F60-4BAD-B2A5-66BE048A773E}" destId="{2B7A67AE-9D04-415E-9780-0CED303F5A19}" srcOrd="3" destOrd="0" presId="urn:microsoft.com/office/officeart/2005/8/layout/hList7"/>
    <dgm:cxn modelId="{53CBF938-BDF1-4E7E-8637-DF9A948F79CE}" type="presParOf" srcId="{7D743B07-DC33-443E-A1ED-A3B26724ADC9}" destId="{3F7FB7F6-3C09-4284-A6EB-4EFB9C3101DE}" srcOrd="5" destOrd="0" presId="urn:microsoft.com/office/officeart/2005/8/layout/hList7"/>
    <dgm:cxn modelId="{83586453-0064-489D-8965-07B5A680ADDD}" type="presParOf" srcId="{7D743B07-DC33-443E-A1ED-A3B26724ADC9}" destId="{A6F78C9C-3AB0-4464-93FC-2E039F9559E9}" srcOrd="6" destOrd="0" presId="urn:microsoft.com/office/officeart/2005/8/layout/hList7"/>
    <dgm:cxn modelId="{53CB3FEE-BF9B-4509-A00F-BE45EB861E6E}" type="presParOf" srcId="{A6F78C9C-3AB0-4464-93FC-2E039F9559E9}" destId="{35A3669E-C8D1-4CDF-9CCD-C5CEBA2D14B6}" srcOrd="0" destOrd="0" presId="urn:microsoft.com/office/officeart/2005/8/layout/hList7"/>
    <dgm:cxn modelId="{AEF00221-7E88-40E6-8F16-B878B7380F88}" type="presParOf" srcId="{A6F78C9C-3AB0-4464-93FC-2E039F9559E9}" destId="{C9E83C45-AB0B-4988-AD64-918A56B4E57F}" srcOrd="1" destOrd="0" presId="urn:microsoft.com/office/officeart/2005/8/layout/hList7"/>
    <dgm:cxn modelId="{BD1EEC20-4053-4ADB-90CB-878B1F41A54B}" type="presParOf" srcId="{A6F78C9C-3AB0-4464-93FC-2E039F9559E9}" destId="{3F720F00-4C96-467E-983E-8A550AB8698F}" srcOrd="2" destOrd="0" presId="urn:microsoft.com/office/officeart/2005/8/layout/hList7"/>
    <dgm:cxn modelId="{4135E9F1-9185-4F18-8A43-B233F28C614A}" type="presParOf" srcId="{A6F78C9C-3AB0-4464-93FC-2E039F9559E9}" destId="{5AE1076A-9A8B-46DE-AFB0-4B590C01CD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084B5-B099-4237-B51D-CCA9D4A26C3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B86A5AF2-785C-4608-8FE0-B0BB760B342D}" type="parTrans" cxnId="{6692F546-C53E-4A08-93AD-9B14EA73252C}">
      <dgm:prSet/>
      <dgm:spPr/>
      <dgm:t>
        <a:bodyPr/>
        <a:lstStyle/>
        <a:p>
          <a:endParaRPr lang="en-GB"/>
        </a:p>
      </dgm:t>
    </dgm:pt>
    <dgm:pt modelId="{EAFE5532-0CEC-4A7C-91C7-2CCF773E755C}">
      <dgm:prSet phldrT="[Text]"/>
      <dgm:spPr>
        <a:xfrm>
          <a:off x="68941" y="1577057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Event/s</a:t>
          </a:r>
        </a:p>
      </dgm:t>
    </dgm:pt>
    <dgm:pt modelId="{2528AC7D-A237-42A8-A479-FFD9C5876C63}" type="sibTrans" cxnId="{6692F546-C53E-4A08-93AD-9B14EA73252C}">
      <dgm:prSet/>
      <dgm:spPr/>
      <dgm:t>
        <a:bodyPr/>
        <a:lstStyle/>
        <a:p>
          <a:endParaRPr lang="en-GB"/>
        </a:p>
      </dgm:t>
    </dgm:pt>
    <dgm:pt modelId="{F7B5A6F7-431E-4100-9316-FAAA6AD33609}" type="parTrans" cxnId="{0018BE5F-6B57-4AA7-AEC2-A8D2A0454D76}">
      <dgm:prSet/>
      <dgm:spPr/>
      <dgm:t>
        <a:bodyPr/>
        <a:lstStyle/>
        <a:p>
          <a:endParaRPr lang="en-GB"/>
        </a:p>
      </dgm:t>
    </dgm:pt>
    <dgm:pt modelId="{51968B56-C9CC-4D7A-8BE1-2F575DEF8128}">
      <dgm:prSet phldrT="[Text]"/>
      <dgm:spPr>
        <a:xfrm>
          <a:off x="807958" y="1394186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Suspension?</a:t>
          </a:r>
        </a:p>
      </dgm:t>
    </dgm:pt>
    <dgm:pt modelId="{C8011FCB-7717-42D5-8B29-E1BB92C6FCDD}" type="sibTrans" cxnId="{0018BE5F-6B57-4AA7-AEC2-A8D2A0454D76}">
      <dgm:prSet/>
      <dgm:spPr/>
      <dgm:t>
        <a:bodyPr/>
        <a:lstStyle/>
        <a:p>
          <a:endParaRPr lang="en-GB"/>
        </a:p>
      </dgm:t>
    </dgm:pt>
    <dgm:pt modelId="{028F6B0B-DCD8-4419-A730-E18608D90F62}" type="parTrans" cxnId="{74454480-E4F1-4352-9C20-7D506B3DE288}">
      <dgm:prSet/>
      <dgm:spPr/>
      <dgm:t>
        <a:bodyPr/>
        <a:lstStyle/>
        <a:p>
          <a:endParaRPr lang="en-GB"/>
        </a:p>
      </dgm:t>
    </dgm:pt>
    <dgm:pt modelId="{FF1DA63E-D4A4-4FA9-9757-2F4C4A4EF6A8}">
      <dgm:prSet phldrT="[Text]"/>
      <dgm:spPr>
        <a:xfrm>
          <a:off x="1546976" y="1211316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Investigation</a:t>
          </a:r>
        </a:p>
      </dgm:t>
    </dgm:pt>
    <dgm:pt modelId="{CE14DBA8-AD51-40E1-B055-900C3B92CABF}" type="sibTrans" cxnId="{74454480-E4F1-4352-9C20-7D506B3DE288}">
      <dgm:prSet/>
      <dgm:spPr/>
      <dgm:t>
        <a:bodyPr/>
        <a:lstStyle/>
        <a:p>
          <a:endParaRPr lang="en-GB"/>
        </a:p>
      </dgm:t>
    </dgm:pt>
    <dgm:pt modelId="{4B9659B6-2600-4FD1-A501-3E9DDC94A2AE}" type="parTrans" cxnId="{4A1DFF11-65E1-4249-BCEA-CEF03D8B827B}">
      <dgm:prSet/>
      <dgm:spPr/>
      <dgm:t>
        <a:bodyPr/>
        <a:lstStyle/>
        <a:p>
          <a:endParaRPr lang="en-GB"/>
        </a:p>
      </dgm:t>
    </dgm:pt>
    <dgm:pt modelId="{7B839F7E-6A3C-4359-83DC-3B41853F1FE2}">
      <dgm:prSet phldrT="[Text]"/>
      <dgm:spPr>
        <a:xfrm>
          <a:off x="2285993" y="1028445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Disciplinary hearing</a:t>
          </a:r>
        </a:p>
      </dgm:t>
    </dgm:pt>
    <dgm:pt modelId="{483002DF-126D-4EBF-9CFA-8765AD2A4254}" type="sibTrans" cxnId="{4A1DFF11-65E1-4249-BCEA-CEF03D8B827B}">
      <dgm:prSet/>
      <dgm:spPr/>
      <dgm:t>
        <a:bodyPr/>
        <a:lstStyle/>
        <a:p>
          <a:endParaRPr lang="en-GB"/>
        </a:p>
      </dgm:t>
    </dgm:pt>
    <dgm:pt modelId="{3752571C-6E66-41A9-83D2-613956F4A88B}" type="parTrans" cxnId="{3DA7786C-4B6F-43E2-A3E0-D91E36936EFD}">
      <dgm:prSet/>
      <dgm:spPr/>
      <dgm:t>
        <a:bodyPr/>
        <a:lstStyle/>
        <a:p>
          <a:endParaRPr lang="en-GB"/>
        </a:p>
      </dgm:t>
    </dgm:pt>
    <dgm:pt modelId="{E9F70575-979E-4066-8C7B-45505BDD7047}">
      <dgm:prSet phldrT="[Text]"/>
      <dgm:spPr>
        <a:xfrm>
          <a:off x="3025011" y="845575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Disciplinary outcome</a:t>
          </a:r>
        </a:p>
      </dgm:t>
    </dgm:pt>
    <dgm:pt modelId="{62D103D1-967D-4CAC-830E-04FD140919D5}" type="sibTrans" cxnId="{3DA7786C-4B6F-43E2-A3E0-D91E36936EFD}">
      <dgm:prSet/>
      <dgm:spPr/>
      <dgm:t>
        <a:bodyPr/>
        <a:lstStyle/>
        <a:p>
          <a:endParaRPr lang="en-GB"/>
        </a:p>
      </dgm:t>
    </dgm:pt>
    <dgm:pt modelId="{826F7634-847B-41E2-A71E-BABFDD921856}" type="parTrans" cxnId="{81D52FF2-9B2C-44CE-8D94-3B4B80CB307B}">
      <dgm:prSet/>
      <dgm:spPr/>
      <dgm:t>
        <a:bodyPr/>
        <a:lstStyle/>
        <a:p>
          <a:endParaRPr lang="en-GB"/>
        </a:p>
      </dgm:t>
    </dgm:pt>
    <dgm:pt modelId="{B765BA2D-0B38-4DBF-83EF-FDDF086457F8}">
      <dgm:prSet phldrT="[Text]"/>
      <dgm:spPr>
        <a:xfrm>
          <a:off x="3764028" y="662704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Appeal</a:t>
          </a:r>
        </a:p>
      </dgm:t>
    </dgm:pt>
    <dgm:pt modelId="{3141C1B1-F985-4747-967B-CFBD068FB487}" type="sibTrans" cxnId="{81D52FF2-9B2C-44CE-8D94-3B4B80CB307B}">
      <dgm:prSet/>
      <dgm:spPr/>
      <dgm:t>
        <a:bodyPr/>
        <a:lstStyle/>
        <a:p>
          <a:endParaRPr lang="en-GB"/>
        </a:p>
      </dgm:t>
    </dgm:pt>
    <dgm:pt modelId="{CBCF5EDA-0F0D-4879-A72B-CDDC4287F90B}" type="parTrans" cxnId="{B6651B19-9EE0-48F8-8FA2-E469AA310643}">
      <dgm:prSet/>
      <dgm:spPr/>
      <dgm:t>
        <a:bodyPr/>
        <a:lstStyle/>
        <a:p>
          <a:endParaRPr lang="en-GB"/>
        </a:p>
      </dgm:t>
    </dgm:pt>
    <dgm:pt modelId="{B09A7A9E-E914-478D-8D3F-945E357B7EBA}">
      <dgm:prSet phldrT="[Text]"/>
      <dgm:spPr>
        <a:xfrm>
          <a:off x="4503045" y="479833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Appeal outcome</a:t>
          </a:r>
        </a:p>
      </dgm:t>
    </dgm:pt>
    <dgm:pt modelId="{D6D7BA0A-E3E7-4DE6-B3A7-C0171629C96F}" type="sibTrans" cxnId="{B6651B19-9EE0-48F8-8FA2-E469AA310643}">
      <dgm:prSet/>
      <dgm:spPr/>
      <dgm:t>
        <a:bodyPr/>
        <a:lstStyle/>
        <a:p>
          <a:endParaRPr lang="en-GB"/>
        </a:p>
      </dgm:t>
    </dgm:pt>
    <dgm:pt modelId="{A7B0DE96-CCBE-44F3-95C2-9FCF9C6F2353}" type="parTrans" cxnId="{422CF593-6679-4193-A90C-A09AF26D99EA}">
      <dgm:prSet/>
      <dgm:spPr/>
      <dgm:t>
        <a:bodyPr/>
        <a:lstStyle/>
        <a:p>
          <a:endParaRPr lang="en-GB"/>
        </a:p>
      </dgm:t>
    </dgm:pt>
    <dgm:pt modelId="{98C0A88E-5EDB-44CF-8F1A-A0FEBC1FE284}">
      <dgm:prSet phldrT="[Text]"/>
      <dgm:spPr>
        <a:xfrm>
          <a:off x="5242063" y="296963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Grievance?</a:t>
          </a:r>
        </a:p>
      </dgm:t>
    </dgm:pt>
    <dgm:pt modelId="{3E116EE6-8D04-44B1-9176-01D880462B31}" type="sibTrans" cxnId="{422CF593-6679-4193-A90C-A09AF26D99EA}">
      <dgm:prSet/>
      <dgm:spPr/>
      <dgm:t>
        <a:bodyPr/>
        <a:lstStyle/>
        <a:p>
          <a:endParaRPr lang="en-GB"/>
        </a:p>
      </dgm:t>
    </dgm:pt>
    <dgm:pt modelId="{1837B450-97B1-432A-9097-08B17248C85B}">
      <dgm:prSet phldrT="[Text]"/>
      <dgm:spPr>
        <a:xfrm>
          <a:off x="3764028" y="662704"/>
          <a:ext cx="603675" cy="529157"/>
        </a:xfrm>
        <a:noFill/>
        <a:ln>
          <a:noFill/>
        </a:ln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Appeal hearing</a:t>
          </a:r>
        </a:p>
      </dgm:t>
    </dgm:pt>
    <dgm:pt modelId="{EA01EC7C-8C03-489C-9F92-E156CD799F65}" type="parTrans" cxnId="{4276B601-6175-493B-86C6-6B6137F103B5}">
      <dgm:prSet/>
      <dgm:spPr/>
      <dgm:t>
        <a:bodyPr/>
        <a:lstStyle/>
        <a:p>
          <a:endParaRPr lang="en-GB"/>
        </a:p>
      </dgm:t>
    </dgm:pt>
    <dgm:pt modelId="{C2D86150-00B0-4D8E-85B2-9E01A1105BE4}" type="sibTrans" cxnId="{4276B601-6175-493B-86C6-6B6137F103B5}">
      <dgm:prSet/>
      <dgm:spPr/>
      <dgm:t>
        <a:bodyPr/>
        <a:lstStyle/>
        <a:p>
          <a:endParaRPr lang="en-GB"/>
        </a:p>
      </dgm:t>
    </dgm:pt>
    <dgm:pt modelId="{FFAB5DC2-2E9F-4F35-B59F-EB9D4F6F5602}" type="pres">
      <dgm:prSet presAssocID="{CD1084B5-B099-4237-B51D-CCA9D4A26C3D}" presName="Name0" presStyleCnt="0">
        <dgm:presLayoutVars>
          <dgm:dir/>
          <dgm:resizeHandles val="exact"/>
        </dgm:presLayoutVars>
      </dgm:prSet>
      <dgm:spPr/>
    </dgm:pt>
    <dgm:pt modelId="{69B9FD20-0C50-45E8-B3C9-5CC99E39B629}" type="pres">
      <dgm:prSet presAssocID="{CD1084B5-B099-4237-B51D-CCA9D4A26C3D}" presName="arrow" presStyleLbl="bgShp" presStyleIdx="0" presStyleCnt="1"/>
      <dgm:spPr/>
    </dgm:pt>
    <dgm:pt modelId="{BEED3E3F-7D08-4CB7-B06A-A38BF6652E86}" type="pres">
      <dgm:prSet presAssocID="{CD1084B5-B099-4237-B51D-CCA9D4A26C3D}" presName="points" presStyleCnt="0"/>
      <dgm:spPr/>
    </dgm:pt>
    <dgm:pt modelId="{B877A41A-06B4-4BD4-BEC3-11B06B875074}" type="pres">
      <dgm:prSet presAssocID="{EAFE5532-0CEC-4A7C-91C7-2CCF773E755C}" presName="compositeA" presStyleCnt="0"/>
      <dgm:spPr/>
    </dgm:pt>
    <dgm:pt modelId="{205D081F-E382-4D60-91D0-D319321D1799}" type="pres">
      <dgm:prSet presAssocID="{EAFE5532-0CEC-4A7C-91C7-2CCF773E755C}" presName="textA" presStyleLbl="revTx" presStyleIdx="0" presStyleCnt="9">
        <dgm:presLayoutVars>
          <dgm:bulletEnabled val="1"/>
        </dgm:presLayoutVars>
      </dgm:prSet>
      <dgm:spPr/>
    </dgm:pt>
    <dgm:pt modelId="{3073CA8C-B489-45E5-8329-F84E355CF585}" type="pres">
      <dgm:prSet presAssocID="{EAFE5532-0CEC-4A7C-91C7-2CCF773E755C}" presName="circleA" presStyleLbl="node1" presStyleIdx="0" presStyleCnt="9"/>
      <dgm:spPr/>
    </dgm:pt>
    <dgm:pt modelId="{92F2B762-863C-49F3-99F2-D192DCABA01E}" type="pres">
      <dgm:prSet presAssocID="{EAFE5532-0CEC-4A7C-91C7-2CCF773E755C}" presName="spaceA" presStyleCnt="0"/>
      <dgm:spPr/>
    </dgm:pt>
    <dgm:pt modelId="{D1EBED19-91C5-4833-A57B-44C3CF751A6B}" type="pres">
      <dgm:prSet presAssocID="{2528AC7D-A237-42A8-A479-FFD9C5876C63}" presName="space" presStyleCnt="0"/>
      <dgm:spPr/>
    </dgm:pt>
    <dgm:pt modelId="{9FED26B8-59EE-4837-AA6B-B4E25CE50BFC}" type="pres">
      <dgm:prSet presAssocID="{51968B56-C9CC-4D7A-8BE1-2F575DEF8128}" presName="compositeB" presStyleCnt="0"/>
      <dgm:spPr/>
    </dgm:pt>
    <dgm:pt modelId="{77D778E3-E8A2-4C7B-9A78-4E1CCD1C958F}" type="pres">
      <dgm:prSet presAssocID="{51968B56-C9CC-4D7A-8BE1-2F575DEF8128}" presName="textB" presStyleLbl="revTx" presStyleIdx="1" presStyleCnt="9">
        <dgm:presLayoutVars>
          <dgm:bulletEnabled val="1"/>
        </dgm:presLayoutVars>
      </dgm:prSet>
      <dgm:spPr/>
    </dgm:pt>
    <dgm:pt modelId="{FBDE7AEC-B09A-4B39-A71A-2583DDE04AC5}" type="pres">
      <dgm:prSet presAssocID="{51968B56-C9CC-4D7A-8BE1-2F575DEF8128}" presName="circleB" presStyleLbl="node1" presStyleIdx="1" presStyleCnt="9"/>
      <dgm:spPr/>
    </dgm:pt>
    <dgm:pt modelId="{425B1301-9419-4FE9-BF56-07DE6E50B5B5}" type="pres">
      <dgm:prSet presAssocID="{51968B56-C9CC-4D7A-8BE1-2F575DEF8128}" presName="spaceB" presStyleCnt="0"/>
      <dgm:spPr/>
    </dgm:pt>
    <dgm:pt modelId="{6C116800-9732-406E-8570-C0D8E0F2B859}" type="pres">
      <dgm:prSet presAssocID="{C8011FCB-7717-42D5-8B29-E1BB92C6FCDD}" presName="space" presStyleCnt="0"/>
      <dgm:spPr/>
    </dgm:pt>
    <dgm:pt modelId="{C67B9EBD-0F62-44F9-93A3-59D34DD54DC7}" type="pres">
      <dgm:prSet presAssocID="{FF1DA63E-D4A4-4FA9-9757-2F4C4A4EF6A8}" presName="compositeA" presStyleCnt="0"/>
      <dgm:spPr/>
    </dgm:pt>
    <dgm:pt modelId="{61693E6A-1D73-4A06-9AAF-27914B48FFC3}" type="pres">
      <dgm:prSet presAssocID="{FF1DA63E-D4A4-4FA9-9757-2F4C4A4EF6A8}" presName="textA" presStyleLbl="revTx" presStyleIdx="2" presStyleCnt="9">
        <dgm:presLayoutVars>
          <dgm:bulletEnabled val="1"/>
        </dgm:presLayoutVars>
      </dgm:prSet>
      <dgm:spPr/>
    </dgm:pt>
    <dgm:pt modelId="{2701259D-AA26-48B5-9B78-1B8BE225DBF5}" type="pres">
      <dgm:prSet presAssocID="{FF1DA63E-D4A4-4FA9-9757-2F4C4A4EF6A8}" presName="circleA" presStyleLbl="node1" presStyleIdx="2" presStyleCnt="9"/>
      <dgm:spPr/>
    </dgm:pt>
    <dgm:pt modelId="{47832EC2-3CBC-4E13-AD61-390E8E9D0F42}" type="pres">
      <dgm:prSet presAssocID="{FF1DA63E-D4A4-4FA9-9757-2F4C4A4EF6A8}" presName="spaceA" presStyleCnt="0"/>
      <dgm:spPr/>
    </dgm:pt>
    <dgm:pt modelId="{2EB6C8B2-BB91-499F-B9C6-0E69BDF3CBF6}" type="pres">
      <dgm:prSet presAssocID="{CE14DBA8-AD51-40E1-B055-900C3B92CABF}" presName="space" presStyleCnt="0"/>
      <dgm:spPr/>
    </dgm:pt>
    <dgm:pt modelId="{20AE174D-1018-47FF-9577-4166291E00CE}" type="pres">
      <dgm:prSet presAssocID="{7B839F7E-6A3C-4359-83DC-3B41853F1FE2}" presName="compositeB" presStyleCnt="0"/>
      <dgm:spPr/>
    </dgm:pt>
    <dgm:pt modelId="{1B10E069-D9BD-460E-A67A-EBA8F081437E}" type="pres">
      <dgm:prSet presAssocID="{7B839F7E-6A3C-4359-83DC-3B41853F1FE2}" presName="textB" presStyleLbl="revTx" presStyleIdx="3" presStyleCnt="9">
        <dgm:presLayoutVars>
          <dgm:bulletEnabled val="1"/>
        </dgm:presLayoutVars>
      </dgm:prSet>
      <dgm:spPr/>
    </dgm:pt>
    <dgm:pt modelId="{49EC1412-BB8F-4B62-9B48-24AFEE72B703}" type="pres">
      <dgm:prSet presAssocID="{7B839F7E-6A3C-4359-83DC-3B41853F1FE2}" presName="circleB" presStyleLbl="node1" presStyleIdx="3" presStyleCnt="9"/>
      <dgm:spPr/>
    </dgm:pt>
    <dgm:pt modelId="{9C09755A-C67D-4533-914D-270FD9315743}" type="pres">
      <dgm:prSet presAssocID="{7B839F7E-6A3C-4359-83DC-3B41853F1FE2}" presName="spaceB" presStyleCnt="0"/>
      <dgm:spPr/>
    </dgm:pt>
    <dgm:pt modelId="{1075392C-CA8A-4CC7-97BE-ACFE60A5BF4A}" type="pres">
      <dgm:prSet presAssocID="{483002DF-126D-4EBF-9CFA-8765AD2A4254}" presName="space" presStyleCnt="0"/>
      <dgm:spPr/>
    </dgm:pt>
    <dgm:pt modelId="{4640ED2F-6438-4DED-8924-4872FE7C2A7F}" type="pres">
      <dgm:prSet presAssocID="{E9F70575-979E-4066-8C7B-45505BDD7047}" presName="compositeA" presStyleCnt="0"/>
      <dgm:spPr/>
    </dgm:pt>
    <dgm:pt modelId="{B55A8B37-EB83-4491-A23E-A44843356881}" type="pres">
      <dgm:prSet presAssocID="{E9F70575-979E-4066-8C7B-45505BDD7047}" presName="textA" presStyleLbl="revTx" presStyleIdx="4" presStyleCnt="9">
        <dgm:presLayoutVars>
          <dgm:bulletEnabled val="1"/>
        </dgm:presLayoutVars>
      </dgm:prSet>
      <dgm:spPr/>
    </dgm:pt>
    <dgm:pt modelId="{B66D990D-FADB-46A7-8AE7-E04BEFDB3D3F}" type="pres">
      <dgm:prSet presAssocID="{E9F70575-979E-4066-8C7B-45505BDD7047}" presName="circleA" presStyleLbl="node1" presStyleIdx="4" presStyleCnt="9"/>
      <dgm:spPr/>
    </dgm:pt>
    <dgm:pt modelId="{11825C88-E588-480B-918F-9DA0D40A9EE4}" type="pres">
      <dgm:prSet presAssocID="{E9F70575-979E-4066-8C7B-45505BDD7047}" presName="spaceA" presStyleCnt="0"/>
      <dgm:spPr/>
    </dgm:pt>
    <dgm:pt modelId="{23496532-1163-4806-A2CB-4239570BF165}" type="pres">
      <dgm:prSet presAssocID="{62D103D1-967D-4CAC-830E-04FD140919D5}" presName="space" presStyleCnt="0"/>
      <dgm:spPr/>
    </dgm:pt>
    <dgm:pt modelId="{FFFEF29F-9515-4722-9A64-7984FF06EB16}" type="pres">
      <dgm:prSet presAssocID="{B765BA2D-0B38-4DBF-83EF-FDDF086457F8}" presName="compositeB" presStyleCnt="0"/>
      <dgm:spPr/>
    </dgm:pt>
    <dgm:pt modelId="{AA6127EE-D391-44D0-91A7-AF88156EFA9F}" type="pres">
      <dgm:prSet presAssocID="{B765BA2D-0B38-4DBF-83EF-FDDF086457F8}" presName="textB" presStyleLbl="revTx" presStyleIdx="5" presStyleCnt="9">
        <dgm:presLayoutVars>
          <dgm:bulletEnabled val="1"/>
        </dgm:presLayoutVars>
      </dgm:prSet>
      <dgm:spPr/>
    </dgm:pt>
    <dgm:pt modelId="{A6CB0EB0-DF42-4605-B097-7065013ED3EA}" type="pres">
      <dgm:prSet presAssocID="{B765BA2D-0B38-4DBF-83EF-FDDF086457F8}" presName="circleB" presStyleLbl="node1" presStyleIdx="5" presStyleCnt="9"/>
      <dgm:spPr/>
    </dgm:pt>
    <dgm:pt modelId="{4CF8348C-2E61-4750-B9EB-26762DE53E44}" type="pres">
      <dgm:prSet presAssocID="{B765BA2D-0B38-4DBF-83EF-FDDF086457F8}" presName="spaceB" presStyleCnt="0"/>
      <dgm:spPr/>
    </dgm:pt>
    <dgm:pt modelId="{0D32D396-3794-4EA0-8B39-5A6E19BB2530}" type="pres">
      <dgm:prSet presAssocID="{3141C1B1-F985-4747-967B-CFBD068FB487}" presName="space" presStyleCnt="0"/>
      <dgm:spPr/>
    </dgm:pt>
    <dgm:pt modelId="{9460B470-6847-4DCB-8D1F-1AB56138BB5D}" type="pres">
      <dgm:prSet presAssocID="{1837B450-97B1-432A-9097-08B17248C85B}" presName="compositeA" presStyleCnt="0"/>
      <dgm:spPr/>
    </dgm:pt>
    <dgm:pt modelId="{8E4FC0AA-A8AD-4F4C-916F-AC24D182359D}" type="pres">
      <dgm:prSet presAssocID="{1837B450-97B1-432A-9097-08B17248C85B}" presName="textA" presStyleLbl="revTx" presStyleIdx="6" presStyleCnt="9">
        <dgm:presLayoutVars>
          <dgm:bulletEnabled val="1"/>
        </dgm:presLayoutVars>
      </dgm:prSet>
      <dgm:spPr/>
    </dgm:pt>
    <dgm:pt modelId="{A0BDF99E-67C3-4D13-9BEF-A9FB43520943}" type="pres">
      <dgm:prSet presAssocID="{1837B450-97B1-432A-9097-08B17248C85B}" presName="circleA" presStyleLbl="node1" presStyleIdx="6" presStyleCnt="9"/>
      <dgm:spPr/>
    </dgm:pt>
    <dgm:pt modelId="{D25F2C53-2FEF-42BD-9A27-05B150045380}" type="pres">
      <dgm:prSet presAssocID="{1837B450-97B1-432A-9097-08B17248C85B}" presName="spaceA" presStyleCnt="0"/>
      <dgm:spPr/>
    </dgm:pt>
    <dgm:pt modelId="{F2DAE5A7-B21E-46BF-96F8-9FD75B8129B6}" type="pres">
      <dgm:prSet presAssocID="{C2D86150-00B0-4D8E-85B2-9E01A1105BE4}" presName="space" presStyleCnt="0"/>
      <dgm:spPr/>
    </dgm:pt>
    <dgm:pt modelId="{4F5D9CBD-700B-4D7A-8C31-72432D19D770}" type="pres">
      <dgm:prSet presAssocID="{B09A7A9E-E914-478D-8D3F-945E357B7EBA}" presName="compositeB" presStyleCnt="0"/>
      <dgm:spPr/>
    </dgm:pt>
    <dgm:pt modelId="{3C4F1EBE-F56F-445C-AAE2-B766C1562872}" type="pres">
      <dgm:prSet presAssocID="{B09A7A9E-E914-478D-8D3F-945E357B7EBA}" presName="textB" presStyleLbl="revTx" presStyleIdx="7" presStyleCnt="9">
        <dgm:presLayoutVars>
          <dgm:bulletEnabled val="1"/>
        </dgm:presLayoutVars>
      </dgm:prSet>
      <dgm:spPr/>
    </dgm:pt>
    <dgm:pt modelId="{90AEA6A7-06C5-48B6-A733-4BAE8D4BF8F6}" type="pres">
      <dgm:prSet presAssocID="{B09A7A9E-E914-478D-8D3F-945E357B7EBA}" presName="circleB" presStyleLbl="node1" presStyleIdx="7" presStyleCnt="9"/>
      <dgm:spPr/>
    </dgm:pt>
    <dgm:pt modelId="{58075242-2E63-401B-B972-C104F79B9DE0}" type="pres">
      <dgm:prSet presAssocID="{B09A7A9E-E914-478D-8D3F-945E357B7EBA}" presName="spaceB" presStyleCnt="0"/>
      <dgm:spPr/>
    </dgm:pt>
    <dgm:pt modelId="{47E8A19B-1267-4CB4-BE85-2851571C21EE}" type="pres">
      <dgm:prSet presAssocID="{D6D7BA0A-E3E7-4DE6-B3A7-C0171629C96F}" presName="space" presStyleCnt="0"/>
      <dgm:spPr/>
    </dgm:pt>
    <dgm:pt modelId="{659C4687-D3F0-4B3F-88A2-663D9EB052A2}" type="pres">
      <dgm:prSet presAssocID="{98C0A88E-5EDB-44CF-8F1A-A0FEBC1FE284}" presName="compositeA" presStyleCnt="0"/>
      <dgm:spPr/>
    </dgm:pt>
    <dgm:pt modelId="{26E2E9F1-9DFE-42E3-B994-9A596ABDFD33}" type="pres">
      <dgm:prSet presAssocID="{98C0A88E-5EDB-44CF-8F1A-A0FEBC1FE284}" presName="textA" presStyleLbl="revTx" presStyleIdx="8" presStyleCnt="9">
        <dgm:presLayoutVars>
          <dgm:bulletEnabled val="1"/>
        </dgm:presLayoutVars>
      </dgm:prSet>
      <dgm:spPr/>
    </dgm:pt>
    <dgm:pt modelId="{47941EAF-2F6B-4CAD-BA75-74532F80A854}" type="pres">
      <dgm:prSet presAssocID="{98C0A88E-5EDB-44CF-8F1A-A0FEBC1FE284}" presName="circleA" presStyleLbl="node1" presStyleIdx="8" presStyleCnt="9"/>
      <dgm:spPr/>
    </dgm:pt>
    <dgm:pt modelId="{8DD8CE08-3798-41EB-A07E-635C0ADE7A12}" type="pres">
      <dgm:prSet presAssocID="{98C0A88E-5EDB-44CF-8F1A-A0FEBC1FE284}" presName="spaceA" presStyleCnt="0"/>
      <dgm:spPr/>
    </dgm:pt>
  </dgm:ptLst>
  <dgm:cxnLst>
    <dgm:cxn modelId="{4276B601-6175-493B-86C6-6B6137F103B5}" srcId="{CD1084B5-B099-4237-B51D-CCA9D4A26C3D}" destId="{1837B450-97B1-432A-9097-08B17248C85B}" srcOrd="6" destOrd="0" parTransId="{EA01EC7C-8C03-489C-9F92-E156CD799F65}" sibTransId="{C2D86150-00B0-4D8E-85B2-9E01A1105BE4}"/>
    <dgm:cxn modelId="{15A2600F-A737-4ADC-8DCD-384FC782A209}" type="presOf" srcId="{FF1DA63E-D4A4-4FA9-9757-2F4C4A4EF6A8}" destId="{61693E6A-1D73-4A06-9AAF-27914B48FFC3}" srcOrd="0" destOrd="0" presId="urn:microsoft.com/office/officeart/2005/8/layout/hProcess11"/>
    <dgm:cxn modelId="{4A1DFF11-65E1-4249-BCEA-CEF03D8B827B}" srcId="{CD1084B5-B099-4237-B51D-CCA9D4A26C3D}" destId="{7B839F7E-6A3C-4359-83DC-3B41853F1FE2}" srcOrd="3" destOrd="0" parTransId="{4B9659B6-2600-4FD1-A501-3E9DDC94A2AE}" sibTransId="{483002DF-126D-4EBF-9CFA-8765AD2A4254}"/>
    <dgm:cxn modelId="{B6651B19-9EE0-48F8-8FA2-E469AA310643}" srcId="{CD1084B5-B099-4237-B51D-CCA9D4A26C3D}" destId="{B09A7A9E-E914-478D-8D3F-945E357B7EBA}" srcOrd="7" destOrd="0" parTransId="{CBCF5EDA-0F0D-4879-A72B-CDDC4287F90B}" sibTransId="{D6D7BA0A-E3E7-4DE6-B3A7-C0171629C96F}"/>
    <dgm:cxn modelId="{AF97B53B-91A1-4C4B-A05B-3407C800D43B}" type="presOf" srcId="{51968B56-C9CC-4D7A-8BE1-2F575DEF8128}" destId="{77D778E3-E8A2-4C7B-9A78-4E1CCD1C958F}" srcOrd="0" destOrd="0" presId="urn:microsoft.com/office/officeart/2005/8/layout/hProcess11"/>
    <dgm:cxn modelId="{0018BE5F-6B57-4AA7-AEC2-A8D2A0454D76}" srcId="{CD1084B5-B099-4237-B51D-CCA9D4A26C3D}" destId="{51968B56-C9CC-4D7A-8BE1-2F575DEF8128}" srcOrd="1" destOrd="0" parTransId="{F7B5A6F7-431E-4100-9316-FAAA6AD33609}" sibTransId="{C8011FCB-7717-42D5-8B29-E1BB92C6FCDD}"/>
    <dgm:cxn modelId="{6692F546-C53E-4A08-93AD-9B14EA73252C}" srcId="{CD1084B5-B099-4237-B51D-CCA9D4A26C3D}" destId="{EAFE5532-0CEC-4A7C-91C7-2CCF773E755C}" srcOrd="0" destOrd="0" parTransId="{B86A5AF2-785C-4608-8FE0-B0BB760B342D}" sibTransId="{2528AC7D-A237-42A8-A479-FFD9C5876C63}"/>
    <dgm:cxn modelId="{7568704B-10B0-418F-B933-44CFAF22CBBC}" type="presOf" srcId="{B765BA2D-0B38-4DBF-83EF-FDDF086457F8}" destId="{AA6127EE-D391-44D0-91A7-AF88156EFA9F}" srcOrd="0" destOrd="0" presId="urn:microsoft.com/office/officeart/2005/8/layout/hProcess11"/>
    <dgm:cxn modelId="{3DA7786C-4B6F-43E2-A3E0-D91E36936EFD}" srcId="{CD1084B5-B099-4237-B51D-CCA9D4A26C3D}" destId="{E9F70575-979E-4066-8C7B-45505BDD7047}" srcOrd="4" destOrd="0" parTransId="{3752571C-6E66-41A9-83D2-613956F4A88B}" sibTransId="{62D103D1-967D-4CAC-830E-04FD140919D5}"/>
    <dgm:cxn modelId="{74454480-E4F1-4352-9C20-7D506B3DE288}" srcId="{CD1084B5-B099-4237-B51D-CCA9D4A26C3D}" destId="{FF1DA63E-D4A4-4FA9-9757-2F4C4A4EF6A8}" srcOrd="2" destOrd="0" parTransId="{028F6B0B-DCD8-4419-A730-E18608D90F62}" sibTransId="{CE14DBA8-AD51-40E1-B055-900C3B92CABF}"/>
    <dgm:cxn modelId="{A287258F-96F5-4B42-9CEC-EDE18DF2C166}" type="presOf" srcId="{EAFE5532-0CEC-4A7C-91C7-2CCF773E755C}" destId="{205D081F-E382-4D60-91D0-D319321D1799}" srcOrd="0" destOrd="0" presId="urn:microsoft.com/office/officeart/2005/8/layout/hProcess11"/>
    <dgm:cxn modelId="{422CF593-6679-4193-A90C-A09AF26D99EA}" srcId="{CD1084B5-B099-4237-B51D-CCA9D4A26C3D}" destId="{98C0A88E-5EDB-44CF-8F1A-A0FEBC1FE284}" srcOrd="8" destOrd="0" parTransId="{A7B0DE96-CCBE-44F3-95C2-9FCF9C6F2353}" sibTransId="{3E116EE6-8D04-44B1-9176-01D880462B31}"/>
    <dgm:cxn modelId="{BDC9C2D1-3D55-4A58-AB19-BE065F456F5A}" type="presOf" srcId="{7B839F7E-6A3C-4359-83DC-3B41853F1FE2}" destId="{1B10E069-D9BD-460E-A67A-EBA8F081437E}" srcOrd="0" destOrd="0" presId="urn:microsoft.com/office/officeart/2005/8/layout/hProcess11"/>
    <dgm:cxn modelId="{CFE05AE2-019C-4B95-B419-585274B79336}" type="presOf" srcId="{1837B450-97B1-432A-9097-08B17248C85B}" destId="{8E4FC0AA-A8AD-4F4C-916F-AC24D182359D}" srcOrd="0" destOrd="0" presId="urn:microsoft.com/office/officeart/2005/8/layout/hProcess11"/>
    <dgm:cxn modelId="{FA6A86E2-A931-4C5B-8C0B-9DCC755FA961}" type="presOf" srcId="{E9F70575-979E-4066-8C7B-45505BDD7047}" destId="{B55A8B37-EB83-4491-A23E-A44843356881}" srcOrd="0" destOrd="0" presId="urn:microsoft.com/office/officeart/2005/8/layout/hProcess11"/>
    <dgm:cxn modelId="{D4F046E4-5999-44A3-949E-71E39A7F90B9}" type="presOf" srcId="{B09A7A9E-E914-478D-8D3F-945E357B7EBA}" destId="{3C4F1EBE-F56F-445C-AAE2-B766C1562872}" srcOrd="0" destOrd="0" presId="urn:microsoft.com/office/officeart/2005/8/layout/hProcess11"/>
    <dgm:cxn modelId="{B1D1E1EA-CDE3-4375-B9FD-3AE131AE2CE9}" type="presOf" srcId="{98C0A88E-5EDB-44CF-8F1A-A0FEBC1FE284}" destId="{26E2E9F1-9DFE-42E3-B994-9A596ABDFD33}" srcOrd="0" destOrd="0" presId="urn:microsoft.com/office/officeart/2005/8/layout/hProcess11"/>
    <dgm:cxn modelId="{33D85BF0-B20F-4197-8068-BF1A4674E1F2}" type="presOf" srcId="{CD1084B5-B099-4237-B51D-CCA9D4A26C3D}" destId="{FFAB5DC2-2E9F-4F35-B59F-EB9D4F6F5602}" srcOrd="0" destOrd="0" presId="urn:microsoft.com/office/officeart/2005/8/layout/hProcess11"/>
    <dgm:cxn modelId="{81D52FF2-9B2C-44CE-8D94-3B4B80CB307B}" srcId="{CD1084B5-B099-4237-B51D-CCA9D4A26C3D}" destId="{B765BA2D-0B38-4DBF-83EF-FDDF086457F8}" srcOrd="5" destOrd="0" parTransId="{826F7634-847B-41E2-A71E-BABFDD921856}" sibTransId="{3141C1B1-F985-4747-967B-CFBD068FB487}"/>
    <dgm:cxn modelId="{DA0AA5F6-70A5-4D7E-890B-39B3835228E8}" type="presParOf" srcId="{FFAB5DC2-2E9F-4F35-B59F-EB9D4F6F5602}" destId="{69B9FD20-0C50-45E8-B3C9-5CC99E39B629}" srcOrd="0" destOrd="0" presId="urn:microsoft.com/office/officeart/2005/8/layout/hProcess11"/>
    <dgm:cxn modelId="{20E47C3B-5CB8-4DF2-BB90-CB2568B4A4F5}" type="presParOf" srcId="{FFAB5DC2-2E9F-4F35-B59F-EB9D4F6F5602}" destId="{BEED3E3F-7D08-4CB7-B06A-A38BF6652E86}" srcOrd="1" destOrd="0" presId="urn:microsoft.com/office/officeart/2005/8/layout/hProcess11"/>
    <dgm:cxn modelId="{776DC5B3-C40E-45FE-A789-8B120157456F}" type="presParOf" srcId="{BEED3E3F-7D08-4CB7-B06A-A38BF6652E86}" destId="{B877A41A-06B4-4BD4-BEC3-11B06B875074}" srcOrd="0" destOrd="0" presId="urn:microsoft.com/office/officeart/2005/8/layout/hProcess11"/>
    <dgm:cxn modelId="{4FAF9911-1159-425B-A161-649C30B6B780}" type="presParOf" srcId="{B877A41A-06B4-4BD4-BEC3-11B06B875074}" destId="{205D081F-E382-4D60-91D0-D319321D1799}" srcOrd="0" destOrd="0" presId="urn:microsoft.com/office/officeart/2005/8/layout/hProcess11"/>
    <dgm:cxn modelId="{F51B8A00-9250-4FF6-91CA-EC2B50578EE5}" type="presParOf" srcId="{B877A41A-06B4-4BD4-BEC3-11B06B875074}" destId="{3073CA8C-B489-45E5-8329-F84E355CF585}" srcOrd="1" destOrd="0" presId="urn:microsoft.com/office/officeart/2005/8/layout/hProcess11"/>
    <dgm:cxn modelId="{A57721AB-B81C-4C56-A080-FABCE260FF18}" type="presParOf" srcId="{B877A41A-06B4-4BD4-BEC3-11B06B875074}" destId="{92F2B762-863C-49F3-99F2-D192DCABA01E}" srcOrd="2" destOrd="0" presId="urn:microsoft.com/office/officeart/2005/8/layout/hProcess11"/>
    <dgm:cxn modelId="{D42214AF-4D41-4D7A-B33D-3F176A1BF853}" type="presParOf" srcId="{BEED3E3F-7D08-4CB7-B06A-A38BF6652E86}" destId="{D1EBED19-91C5-4833-A57B-44C3CF751A6B}" srcOrd="1" destOrd="0" presId="urn:microsoft.com/office/officeart/2005/8/layout/hProcess11"/>
    <dgm:cxn modelId="{6BA25BF7-8FC5-47FF-96AF-92DF0F7C4E32}" type="presParOf" srcId="{BEED3E3F-7D08-4CB7-B06A-A38BF6652E86}" destId="{9FED26B8-59EE-4837-AA6B-B4E25CE50BFC}" srcOrd="2" destOrd="0" presId="urn:microsoft.com/office/officeart/2005/8/layout/hProcess11"/>
    <dgm:cxn modelId="{FF1DB2EF-BFD6-4FF8-B162-58CD50EE19F7}" type="presParOf" srcId="{9FED26B8-59EE-4837-AA6B-B4E25CE50BFC}" destId="{77D778E3-E8A2-4C7B-9A78-4E1CCD1C958F}" srcOrd="0" destOrd="0" presId="urn:microsoft.com/office/officeart/2005/8/layout/hProcess11"/>
    <dgm:cxn modelId="{BECF7E17-8C99-4091-BAA9-398513881F4C}" type="presParOf" srcId="{9FED26B8-59EE-4837-AA6B-B4E25CE50BFC}" destId="{FBDE7AEC-B09A-4B39-A71A-2583DDE04AC5}" srcOrd="1" destOrd="0" presId="urn:microsoft.com/office/officeart/2005/8/layout/hProcess11"/>
    <dgm:cxn modelId="{BF95CCCC-AFFC-41F4-BED0-7EF9E64F5230}" type="presParOf" srcId="{9FED26B8-59EE-4837-AA6B-B4E25CE50BFC}" destId="{425B1301-9419-4FE9-BF56-07DE6E50B5B5}" srcOrd="2" destOrd="0" presId="urn:microsoft.com/office/officeart/2005/8/layout/hProcess11"/>
    <dgm:cxn modelId="{19B2B244-067D-4059-9B12-9047A61A785A}" type="presParOf" srcId="{BEED3E3F-7D08-4CB7-B06A-A38BF6652E86}" destId="{6C116800-9732-406E-8570-C0D8E0F2B859}" srcOrd="3" destOrd="0" presId="urn:microsoft.com/office/officeart/2005/8/layout/hProcess11"/>
    <dgm:cxn modelId="{AA79724F-8343-4B55-9627-8B0E202A9385}" type="presParOf" srcId="{BEED3E3F-7D08-4CB7-B06A-A38BF6652E86}" destId="{C67B9EBD-0F62-44F9-93A3-59D34DD54DC7}" srcOrd="4" destOrd="0" presId="urn:microsoft.com/office/officeart/2005/8/layout/hProcess11"/>
    <dgm:cxn modelId="{13311FDA-3080-4508-9AD9-51D6FEC239FB}" type="presParOf" srcId="{C67B9EBD-0F62-44F9-93A3-59D34DD54DC7}" destId="{61693E6A-1D73-4A06-9AAF-27914B48FFC3}" srcOrd="0" destOrd="0" presId="urn:microsoft.com/office/officeart/2005/8/layout/hProcess11"/>
    <dgm:cxn modelId="{DBFC5C78-D5AB-4D9C-A070-960C4A912684}" type="presParOf" srcId="{C67B9EBD-0F62-44F9-93A3-59D34DD54DC7}" destId="{2701259D-AA26-48B5-9B78-1B8BE225DBF5}" srcOrd="1" destOrd="0" presId="urn:microsoft.com/office/officeart/2005/8/layout/hProcess11"/>
    <dgm:cxn modelId="{43AE296C-1C68-4D0E-9026-F836BE19EC6F}" type="presParOf" srcId="{C67B9EBD-0F62-44F9-93A3-59D34DD54DC7}" destId="{47832EC2-3CBC-4E13-AD61-390E8E9D0F42}" srcOrd="2" destOrd="0" presId="urn:microsoft.com/office/officeart/2005/8/layout/hProcess11"/>
    <dgm:cxn modelId="{264261EC-C67C-4691-A730-EEC6E5AF1E5B}" type="presParOf" srcId="{BEED3E3F-7D08-4CB7-B06A-A38BF6652E86}" destId="{2EB6C8B2-BB91-499F-B9C6-0E69BDF3CBF6}" srcOrd="5" destOrd="0" presId="urn:microsoft.com/office/officeart/2005/8/layout/hProcess11"/>
    <dgm:cxn modelId="{7D1E1BD6-E8BE-41E5-A466-FDC1A305D0D6}" type="presParOf" srcId="{BEED3E3F-7D08-4CB7-B06A-A38BF6652E86}" destId="{20AE174D-1018-47FF-9577-4166291E00CE}" srcOrd="6" destOrd="0" presId="urn:microsoft.com/office/officeart/2005/8/layout/hProcess11"/>
    <dgm:cxn modelId="{17B35CFC-0824-43B5-A313-E615455F0B8A}" type="presParOf" srcId="{20AE174D-1018-47FF-9577-4166291E00CE}" destId="{1B10E069-D9BD-460E-A67A-EBA8F081437E}" srcOrd="0" destOrd="0" presId="urn:microsoft.com/office/officeart/2005/8/layout/hProcess11"/>
    <dgm:cxn modelId="{CCCD008A-EDC2-4DFF-B866-151374280B05}" type="presParOf" srcId="{20AE174D-1018-47FF-9577-4166291E00CE}" destId="{49EC1412-BB8F-4B62-9B48-24AFEE72B703}" srcOrd="1" destOrd="0" presId="urn:microsoft.com/office/officeart/2005/8/layout/hProcess11"/>
    <dgm:cxn modelId="{AB7FC435-1AF7-464B-89F6-55895F687613}" type="presParOf" srcId="{20AE174D-1018-47FF-9577-4166291E00CE}" destId="{9C09755A-C67D-4533-914D-270FD9315743}" srcOrd="2" destOrd="0" presId="urn:microsoft.com/office/officeart/2005/8/layout/hProcess11"/>
    <dgm:cxn modelId="{983633B4-D4F5-4346-8E8A-ABE6FC1CC7BC}" type="presParOf" srcId="{BEED3E3F-7D08-4CB7-B06A-A38BF6652E86}" destId="{1075392C-CA8A-4CC7-97BE-ACFE60A5BF4A}" srcOrd="7" destOrd="0" presId="urn:microsoft.com/office/officeart/2005/8/layout/hProcess11"/>
    <dgm:cxn modelId="{0E78BE1A-551B-489E-BFE6-321FF043C9EC}" type="presParOf" srcId="{BEED3E3F-7D08-4CB7-B06A-A38BF6652E86}" destId="{4640ED2F-6438-4DED-8924-4872FE7C2A7F}" srcOrd="8" destOrd="0" presId="urn:microsoft.com/office/officeart/2005/8/layout/hProcess11"/>
    <dgm:cxn modelId="{F52E462B-EC5E-4B29-B857-EF1760267BF4}" type="presParOf" srcId="{4640ED2F-6438-4DED-8924-4872FE7C2A7F}" destId="{B55A8B37-EB83-4491-A23E-A44843356881}" srcOrd="0" destOrd="0" presId="urn:microsoft.com/office/officeart/2005/8/layout/hProcess11"/>
    <dgm:cxn modelId="{9DECAA2B-C37A-412E-9C88-17DAB0725C49}" type="presParOf" srcId="{4640ED2F-6438-4DED-8924-4872FE7C2A7F}" destId="{B66D990D-FADB-46A7-8AE7-E04BEFDB3D3F}" srcOrd="1" destOrd="0" presId="urn:microsoft.com/office/officeart/2005/8/layout/hProcess11"/>
    <dgm:cxn modelId="{7BA8BF7F-94C9-4323-AC16-C0D6AC683B86}" type="presParOf" srcId="{4640ED2F-6438-4DED-8924-4872FE7C2A7F}" destId="{11825C88-E588-480B-918F-9DA0D40A9EE4}" srcOrd="2" destOrd="0" presId="urn:microsoft.com/office/officeart/2005/8/layout/hProcess11"/>
    <dgm:cxn modelId="{3963DD05-47E4-4274-9D9E-7834B84DB725}" type="presParOf" srcId="{BEED3E3F-7D08-4CB7-B06A-A38BF6652E86}" destId="{23496532-1163-4806-A2CB-4239570BF165}" srcOrd="9" destOrd="0" presId="urn:microsoft.com/office/officeart/2005/8/layout/hProcess11"/>
    <dgm:cxn modelId="{59FA895E-D08C-453D-9DDE-069884B771BD}" type="presParOf" srcId="{BEED3E3F-7D08-4CB7-B06A-A38BF6652E86}" destId="{FFFEF29F-9515-4722-9A64-7984FF06EB16}" srcOrd="10" destOrd="0" presId="urn:microsoft.com/office/officeart/2005/8/layout/hProcess11"/>
    <dgm:cxn modelId="{940C0E9A-7CEB-4180-883A-D065B2819F58}" type="presParOf" srcId="{FFFEF29F-9515-4722-9A64-7984FF06EB16}" destId="{AA6127EE-D391-44D0-91A7-AF88156EFA9F}" srcOrd="0" destOrd="0" presId="urn:microsoft.com/office/officeart/2005/8/layout/hProcess11"/>
    <dgm:cxn modelId="{0963C34E-470E-4569-82AD-5734EBA87572}" type="presParOf" srcId="{FFFEF29F-9515-4722-9A64-7984FF06EB16}" destId="{A6CB0EB0-DF42-4605-B097-7065013ED3EA}" srcOrd="1" destOrd="0" presId="urn:microsoft.com/office/officeart/2005/8/layout/hProcess11"/>
    <dgm:cxn modelId="{A0B7F102-A56C-4AD5-B408-4B2AB35D1960}" type="presParOf" srcId="{FFFEF29F-9515-4722-9A64-7984FF06EB16}" destId="{4CF8348C-2E61-4750-B9EB-26762DE53E44}" srcOrd="2" destOrd="0" presId="urn:microsoft.com/office/officeart/2005/8/layout/hProcess11"/>
    <dgm:cxn modelId="{53001F0C-227A-4BA2-A8EA-D68E131F7B2E}" type="presParOf" srcId="{BEED3E3F-7D08-4CB7-B06A-A38BF6652E86}" destId="{0D32D396-3794-4EA0-8B39-5A6E19BB2530}" srcOrd="11" destOrd="0" presId="urn:microsoft.com/office/officeart/2005/8/layout/hProcess11"/>
    <dgm:cxn modelId="{4192525E-52BE-4E99-94FE-12AD7B26A919}" type="presParOf" srcId="{BEED3E3F-7D08-4CB7-B06A-A38BF6652E86}" destId="{9460B470-6847-4DCB-8D1F-1AB56138BB5D}" srcOrd="12" destOrd="0" presId="urn:microsoft.com/office/officeart/2005/8/layout/hProcess11"/>
    <dgm:cxn modelId="{856556FF-49E0-4FD4-A188-43DFD8F8CC3D}" type="presParOf" srcId="{9460B470-6847-4DCB-8D1F-1AB56138BB5D}" destId="{8E4FC0AA-A8AD-4F4C-916F-AC24D182359D}" srcOrd="0" destOrd="0" presId="urn:microsoft.com/office/officeart/2005/8/layout/hProcess11"/>
    <dgm:cxn modelId="{DBC6C793-A4A3-4A57-83E7-90BBA812EB02}" type="presParOf" srcId="{9460B470-6847-4DCB-8D1F-1AB56138BB5D}" destId="{A0BDF99E-67C3-4D13-9BEF-A9FB43520943}" srcOrd="1" destOrd="0" presId="urn:microsoft.com/office/officeart/2005/8/layout/hProcess11"/>
    <dgm:cxn modelId="{196E4892-5F02-4C6D-AEA0-6B1645903647}" type="presParOf" srcId="{9460B470-6847-4DCB-8D1F-1AB56138BB5D}" destId="{D25F2C53-2FEF-42BD-9A27-05B150045380}" srcOrd="2" destOrd="0" presId="urn:microsoft.com/office/officeart/2005/8/layout/hProcess11"/>
    <dgm:cxn modelId="{736294F2-5435-47A0-8B9A-EBBF1A9D146A}" type="presParOf" srcId="{BEED3E3F-7D08-4CB7-B06A-A38BF6652E86}" destId="{F2DAE5A7-B21E-46BF-96F8-9FD75B8129B6}" srcOrd="13" destOrd="0" presId="urn:microsoft.com/office/officeart/2005/8/layout/hProcess11"/>
    <dgm:cxn modelId="{319452A6-E387-432E-BFC5-FF4309096076}" type="presParOf" srcId="{BEED3E3F-7D08-4CB7-B06A-A38BF6652E86}" destId="{4F5D9CBD-700B-4D7A-8C31-72432D19D770}" srcOrd="14" destOrd="0" presId="urn:microsoft.com/office/officeart/2005/8/layout/hProcess11"/>
    <dgm:cxn modelId="{287AABB8-5B73-4734-979F-A88003826E01}" type="presParOf" srcId="{4F5D9CBD-700B-4D7A-8C31-72432D19D770}" destId="{3C4F1EBE-F56F-445C-AAE2-B766C1562872}" srcOrd="0" destOrd="0" presId="urn:microsoft.com/office/officeart/2005/8/layout/hProcess11"/>
    <dgm:cxn modelId="{B974E190-EC2C-4C0D-807F-600212DE9710}" type="presParOf" srcId="{4F5D9CBD-700B-4D7A-8C31-72432D19D770}" destId="{90AEA6A7-06C5-48B6-A733-4BAE8D4BF8F6}" srcOrd="1" destOrd="0" presId="urn:microsoft.com/office/officeart/2005/8/layout/hProcess11"/>
    <dgm:cxn modelId="{C544C2A4-F469-46DE-A351-64CED2F969D3}" type="presParOf" srcId="{4F5D9CBD-700B-4D7A-8C31-72432D19D770}" destId="{58075242-2E63-401B-B972-C104F79B9DE0}" srcOrd="2" destOrd="0" presId="urn:microsoft.com/office/officeart/2005/8/layout/hProcess11"/>
    <dgm:cxn modelId="{FD31660C-470A-4F02-BEBF-FE989526E1A5}" type="presParOf" srcId="{BEED3E3F-7D08-4CB7-B06A-A38BF6652E86}" destId="{47E8A19B-1267-4CB4-BE85-2851571C21EE}" srcOrd="15" destOrd="0" presId="urn:microsoft.com/office/officeart/2005/8/layout/hProcess11"/>
    <dgm:cxn modelId="{707BBD56-5992-4C66-8FB7-7AE5B0264E45}" type="presParOf" srcId="{BEED3E3F-7D08-4CB7-B06A-A38BF6652E86}" destId="{659C4687-D3F0-4B3F-88A2-663D9EB052A2}" srcOrd="16" destOrd="0" presId="urn:microsoft.com/office/officeart/2005/8/layout/hProcess11"/>
    <dgm:cxn modelId="{647AF453-E61D-43A5-BC74-AECAD923A439}" type="presParOf" srcId="{659C4687-D3F0-4B3F-88A2-663D9EB052A2}" destId="{26E2E9F1-9DFE-42E3-B994-9A596ABDFD33}" srcOrd="0" destOrd="0" presId="urn:microsoft.com/office/officeart/2005/8/layout/hProcess11"/>
    <dgm:cxn modelId="{F70EB764-9B78-4880-BF2D-654DAC3D0936}" type="presParOf" srcId="{659C4687-D3F0-4B3F-88A2-663D9EB052A2}" destId="{47941EAF-2F6B-4CAD-BA75-74532F80A854}" srcOrd="1" destOrd="0" presId="urn:microsoft.com/office/officeart/2005/8/layout/hProcess11"/>
    <dgm:cxn modelId="{EE7A4259-A871-4423-AC73-5B45D9A3685D}" type="presParOf" srcId="{659C4687-D3F0-4B3F-88A2-663D9EB052A2}" destId="{8DD8CE08-3798-41EB-A07E-635C0ADE7A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D60D1-BE15-405E-BB89-9229087DB064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05B4A3-E0D5-4E14-ADCA-9F0978CC3D85}" type="parTrans" cxnId="{BF756D39-0C84-4A98-A098-3DAD77BD0BBA}">
      <dgm:prSet/>
      <dgm:spPr/>
      <dgm:t>
        <a:bodyPr/>
        <a:lstStyle/>
        <a:p>
          <a:endParaRPr lang="en-US"/>
        </a:p>
      </dgm:t>
    </dgm:pt>
    <dgm:pt modelId="{B0C0811A-AEED-4579-86A2-914B0569B184}">
      <dgm:prSet custT="1"/>
      <dgm:spPr>
        <a:solidFill>
          <a:srgbClr val="CDCE00"/>
        </a:solidFill>
        <a:ln>
          <a:noFill/>
        </a:ln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Check requirements of relevant policies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E8E7A4-73D4-41BF-9FDF-182E6861D120}" type="sibTrans" cxnId="{BF756D39-0C84-4A98-A098-3DAD77BD0BBA}">
      <dgm:prSet/>
      <dgm:spPr/>
      <dgm:t>
        <a:bodyPr/>
        <a:lstStyle/>
        <a:p>
          <a:endParaRPr lang="en-US"/>
        </a:p>
      </dgm:t>
    </dgm:pt>
    <dgm:pt modelId="{A82B412E-5812-431E-97A0-94836169B573}" type="parTrans" cxnId="{3EE373A8-7CF7-4BDF-B634-2DF6E2C0FB84}">
      <dgm:prSet/>
      <dgm:spPr/>
      <dgm:t>
        <a:bodyPr/>
        <a:lstStyle/>
        <a:p>
          <a:endParaRPr lang="en-US"/>
        </a:p>
      </dgm:t>
    </dgm:pt>
    <dgm:pt modelId="{B2F02FE0-51EF-4156-976A-AE56B800E55E}">
      <dgm:prSet custT="1"/>
      <dgm:spPr>
        <a:solidFill>
          <a:srgbClr val="CDCE00"/>
        </a:solidFill>
        <a:ln>
          <a:noFill/>
        </a:ln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Options to resolve – informal or formal?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91C8E9F-4917-421A-806C-21197B89036E}" type="sibTrans" cxnId="{3EE373A8-7CF7-4BDF-B634-2DF6E2C0FB84}">
      <dgm:prSet/>
      <dgm:spPr/>
      <dgm:t>
        <a:bodyPr/>
        <a:lstStyle/>
        <a:p>
          <a:endParaRPr lang="en-US"/>
        </a:p>
      </dgm:t>
    </dgm:pt>
    <dgm:pt modelId="{DF0D1C49-941A-4168-8AD9-16CC7C5C8387}" type="parTrans" cxnId="{9265D703-258E-4648-A24D-8A6DF568EB76}">
      <dgm:prSet/>
      <dgm:spPr/>
      <dgm:t>
        <a:bodyPr/>
        <a:lstStyle/>
        <a:p>
          <a:endParaRPr lang="en-US"/>
        </a:p>
      </dgm:t>
    </dgm:pt>
    <dgm:pt modelId="{04F61D20-CDE3-4B36-8410-44114E3AAC03}">
      <dgm:prSet custT="1"/>
      <dgm:spPr>
        <a:solidFill>
          <a:srgbClr val="CDCE00"/>
        </a:solidFill>
        <a:ln>
          <a:noFill/>
        </a:ln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Choosing an appropriate investigator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74CFBD8-96AA-4DB7-B94D-9C83E661BA53}" type="sibTrans" cxnId="{9265D703-258E-4648-A24D-8A6DF568EB76}">
      <dgm:prSet/>
      <dgm:spPr/>
      <dgm:t>
        <a:bodyPr/>
        <a:lstStyle/>
        <a:p>
          <a:endParaRPr lang="en-US"/>
        </a:p>
      </dgm:t>
    </dgm:pt>
    <dgm:pt modelId="{14B8D8F3-3A3B-4C75-A60E-56939564704F}" type="parTrans" cxnId="{C14C4D1D-A8ED-4A3D-9B4C-14099C9DEEB2}">
      <dgm:prSet/>
      <dgm:spPr/>
      <dgm:t>
        <a:bodyPr/>
        <a:lstStyle/>
        <a:p>
          <a:endParaRPr lang="en-US"/>
        </a:p>
      </dgm:t>
    </dgm:pt>
    <dgm:pt modelId="{72D56E5F-EE8F-4DFB-B35F-D0B1A0DF38C4}">
      <dgm:prSet custT="1"/>
      <dgm:spPr>
        <a:solidFill>
          <a:srgbClr val="CDCE00"/>
        </a:solidFill>
        <a:ln>
          <a:noFill/>
        </a:ln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Is suspension appropriate?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DFCBC48-A212-40B1-96A5-608835697F84}" type="sibTrans" cxnId="{C14C4D1D-A8ED-4A3D-9B4C-14099C9DEEB2}">
      <dgm:prSet/>
      <dgm:spPr/>
      <dgm:t>
        <a:bodyPr/>
        <a:lstStyle/>
        <a:p>
          <a:endParaRPr lang="en-US"/>
        </a:p>
      </dgm:t>
    </dgm:pt>
    <dgm:pt modelId="{2C97F47D-9944-4632-AE65-97849BC16E35}" type="parTrans" cxnId="{E46D94DA-DEC0-4D14-A8A6-516D6DD0D452}">
      <dgm:prSet/>
      <dgm:spPr/>
      <dgm:t>
        <a:bodyPr/>
        <a:lstStyle/>
        <a:p>
          <a:endParaRPr lang="en-US"/>
        </a:p>
      </dgm:t>
    </dgm:pt>
    <dgm:pt modelId="{4308305E-BCBB-4C56-BC30-0EC8F0441310}">
      <dgm:prSet custT="1"/>
      <dgm:spPr>
        <a:solidFill>
          <a:srgbClr val="CDCE00"/>
        </a:solidFill>
        <a:ln>
          <a:noFill/>
        </a:ln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‘without unreasonable delay’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4E7C67-A49F-44BB-93FC-1AA3894E5B6F}" type="sibTrans" cxnId="{E46D94DA-DEC0-4D14-A8A6-516D6DD0D452}">
      <dgm:prSet/>
      <dgm:spPr/>
      <dgm:t>
        <a:bodyPr/>
        <a:lstStyle/>
        <a:p>
          <a:endParaRPr lang="en-US"/>
        </a:p>
      </dgm:t>
    </dgm:pt>
    <dgm:pt modelId="{C7EFBCA5-2BF5-4C90-9D8D-7AC811D43777}" type="parTrans" cxnId="{5298E4DA-B4BE-41D7-936F-5E0B851CDD46}">
      <dgm:prSet/>
      <dgm:spPr/>
      <dgm:t>
        <a:bodyPr/>
        <a:lstStyle/>
        <a:p>
          <a:endParaRPr lang="en-US"/>
        </a:p>
      </dgm:t>
    </dgm:pt>
    <dgm:pt modelId="{06327EB3-8860-43A5-AC76-DB64EC12F16D}">
      <dgm:prSet custT="1"/>
      <dgm:spPr>
        <a:solidFill>
          <a:srgbClr val="CDCE00"/>
        </a:solidFill>
        <a:ln>
          <a:noFill/>
        </a:ln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Interplay between policies and procedures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2EA56C6-15B2-4929-A160-ADCCC953F9E9}" type="sibTrans" cxnId="{5298E4DA-B4BE-41D7-936F-5E0B851CDD46}">
      <dgm:prSet/>
      <dgm:spPr/>
      <dgm:t>
        <a:bodyPr/>
        <a:lstStyle/>
        <a:p>
          <a:endParaRPr lang="en-US"/>
        </a:p>
      </dgm:t>
    </dgm:pt>
    <dgm:pt modelId="{733096A4-E159-492C-A7D7-577A7C5A4B69}" type="parTrans" cxnId="{1692E758-4C73-4682-83AE-BAE6B8118943}">
      <dgm:prSet/>
      <dgm:spPr/>
      <dgm:t>
        <a:bodyPr/>
        <a:lstStyle/>
        <a:p>
          <a:endParaRPr lang="en-US"/>
        </a:p>
      </dgm:t>
    </dgm:pt>
    <dgm:pt modelId="{B69177B6-86A4-4AE3-94B7-3BEBFE181F6D}">
      <dgm:prSet custT="1"/>
      <dgm:spPr>
        <a:solidFill>
          <a:srgbClr val="CDCE00"/>
        </a:solidFill>
        <a:ln>
          <a:noFill/>
        </a:ln>
      </dgm:spPr>
      <dgm:t>
        <a:bodyPr/>
        <a:lstStyle/>
        <a:p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Availability of support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F44659-7B99-4230-8176-FDA6350B4687}" type="sibTrans" cxnId="{1692E758-4C73-4682-83AE-BAE6B8118943}">
      <dgm:prSet/>
      <dgm:spPr/>
      <dgm:t>
        <a:bodyPr/>
        <a:lstStyle/>
        <a:p>
          <a:endParaRPr lang="en-US"/>
        </a:p>
      </dgm:t>
    </dgm:pt>
    <dgm:pt modelId="{9095E4F5-7D4C-4ED2-880A-89B27D02386A}" type="pres">
      <dgm:prSet presAssocID="{183D60D1-BE15-405E-BB89-9229087DB064}" presName="diagram" presStyleCnt="0">
        <dgm:presLayoutVars>
          <dgm:dir/>
          <dgm:resizeHandles val="exact"/>
        </dgm:presLayoutVars>
      </dgm:prSet>
      <dgm:spPr/>
    </dgm:pt>
    <dgm:pt modelId="{3F48CAB3-E91E-41E6-893C-29F5F0B31EC1}" type="pres">
      <dgm:prSet presAssocID="{B0C0811A-AEED-4579-86A2-914B0569B184}" presName="node" presStyleLbl="node1" presStyleIdx="0" presStyleCnt="7">
        <dgm:presLayoutVars>
          <dgm:bulletEnabled val="1"/>
        </dgm:presLayoutVars>
      </dgm:prSet>
      <dgm:spPr/>
    </dgm:pt>
    <dgm:pt modelId="{D4BAD306-4388-42D4-BCD1-A4CB459B1587}" type="pres">
      <dgm:prSet presAssocID="{3AE8E7A4-73D4-41BF-9FDF-182E6861D120}" presName="sibTrans" presStyleCnt="0"/>
      <dgm:spPr/>
    </dgm:pt>
    <dgm:pt modelId="{CBA237EF-5D38-4375-BCD1-6CB729253B9B}" type="pres">
      <dgm:prSet presAssocID="{B2F02FE0-51EF-4156-976A-AE56B800E55E}" presName="node" presStyleLbl="node1" presStyleIdx="1" presStyleCnt="7">
        <dgm:presLayoutVars>
          <dgm:bulletEnabled val="1"/>
        </dgm:presLayoutVars>
      </dgm:prSet>
      <dgm:spPr/>
    </dgm:pt>
    <dgm:pt modelId="{EE17891A-2AE1-48C3-999C-DF0F784F6376}" type="pres">
      <dgm:prSet presAssocID="{191C8E9F-4917-421A-806C-21197B89036E}" presName="sibTrans" presStyleCnt="0"/>
      <dgm:spPr/>
    </dgm:pt>
    <dgm:pt modelId="{A4F3BA6F-8CA5-42A5-A738-B3B22445321E}" type="pres">
      <dgm:prSet presAssocID="{04F61D20-CDE3-4B36-8410-44114E3AAC03}" presName="node" presStyleLbl="node1" presStyleIdx="2" presStyleCnt="7">
        <dgm:presLayoutVars>
          <dgm:bulletEnabled val="1"/>
        </dgm:presLayoutVars>
      </dgm:prSet>
      <dgm:spPr/>
    </dgm:pt>
    <dgm:pt modelId="{618E3BC1-3495-4794-95A9-42AC673E2518}" type="pres">
      <dgm:prSet presAssocID="{A74CFBD8-96AA-4DB7-B94D-9C83E661BA53}" presName="sibTrans" presStyleCnt="0"/>
      <dgm:spPr/>
    </dgm:pt>
    <dgm:pt modelId="{99863423-BDF7-47A4-94A5-67A7069E3C2A}" type="pres">
      <dgm:prSet presAssocID="{72D56E5F-EE8F-4DFB-B35F-D0B1A0DF38C4}" presName="node" presStyleLbl="node1" presStyleIdx="3" presStyleCnt="7">
        <dgm:presLayoutVars>
          <dgm:bulletEnabled val="1"/>
        </dgm:presLayoutVars>
      </dgm:prSet>
      <dgm:spPr/>
    </dgm:pt>
    <dgm:pt modelId="{7C7FEB6F-A1A8-45A0-9671-9B5AB1F18C1A}" type="pres">
      <dgm:prSet presAssocID="{0DFCBC48-A212-40B1-96A5-608835697F84}" presName="sibTrans" presStyleCnt="0"/>
      <dgm:spPr/>
    </dgm:pt>
    <dgm:pt modelId="{9DEDCA2E-B25F-4E02-84C1-A7EE77DD7B8E}" type="pres">
      <dgm:prSet presAssocID="{4308305E-BCBB-4C56-BC30-0EC8F0441310}" presName="node" presStyleLbl="node1" presStyleIdx="4" presStyleCnt="7">
        <dgm:presLayoutVars>
          <dgm:bulletEnabled val="1"/>
        </dgm:presLayoutVars>
      </dgm:prSet>
      <dgm:spPr/>
    </dgm:pt>
    <dgm:pt modelId="{9F791D33-20D4-4479-9A7E-16307753DE3D}" type="pres">
      <dgm:prSet presAssocID="{004E7C67-A49F-44BB-93FC-1AA3894E5B6F}" presName="sibTrans" presStyleCnt="0"/>
      <dgm:spPr/>
    </dgm:pt>
    <dgm:pt modelId="{BA339EB7-7FFA-4BA6-B114-7A00F03D508B}" type="pres">
      <dgm:prSet presAssocID="{06327EB3-8860-43A5-AC76-DB64EC12F16D}" presName="node" presStyleLbl="node1" presStyleIdx="5" presStyleCnt="7">
        <dgm:presLayoutVars>
          <dgm:bulletEnabled val="1"/>
        </dgm:presLayoutVars>
      </dgm:prSet>
      <dgm:spPr/>
    </dgm:pt>
    <dgm:pt modelId="{2B94D5EB-8325-410B-BD9A-3CE0143090B5}" type="pres">
      <dgm:prSet presAssocID="{62EA56C6-15B2-4929-A160-ADCCC953F9E9}" presName="sibTrans" presStyleCnt="0"/>
      <dgm:spPr/>
    </dgm:pt>
    <dgm:pt modelId="{4BFC3FA8-9F34-4CE7-AEB3-27A0184E6504}" type="pres">
      <dgm:prSet presAssocID="{B69177B6-86A4-4AE3-94B7-3BEBFE181F6D}" presName="node" presStyleLbl="node1" presStyleIdx="6" presStyleCnt="7">
        <dgm:presLayoutVars>
          <dgm:bulletEnabled val="1"/>
        </dgm:presLayoutVars>
      </dgm:prSet>
      <dgm:spPr/>
    </dgm:pt>
  </dgm:ptLst>
  <dgm:cxnLst>
    <dgm:cxn modelId="{9265D703-258E-4648-A24D-8A6DF568EB76}" srcId="{183D60D1-BE15-405E-BB89-9229087DB064}" destId="{04F61D20-CDE3-4B36-8410-44114E3AAC03}" srcOrd="2" destOrd="0" parTransId="{DF0D1C49-941A-4168-8AD9-16CC7C5C8387}" sibTransId="{A74CFBD8-96AA-4DB7-B94D-9C83E661BA53}"/>
    <dgm:cxn modelId="{E1E8470C-C0AC-45CF-A726-50B444C63FBB}" type="presOf" srcId="{183D60D1-BE15-405E-BB89-9229087DB064}" destId="{9095E4F5-7D4C-4ED2-880A-89B27D02386A}" srcOrd="0" destOrd="0" presId="urn:microsoft.com/office/officeart/2005/8/layout/default"/>
    <dgm:cxn modelId="{C14C4D1D-A8ED-4A3D-9B4C-14099C9DEEB2}" srcId="{183D60D1-BE15-405E-BB89-9229087DB064}" destId="{72D56E5F-EE8F-4DFB-B35F-D0B1A0DF38C4}" srcOrd="3" destOrd="0" parTransId="{14B8D8F3-3A3B-4C75-A60E-56939564704F}" sibTransId="{0DFCBC48-A212-40B1-96A5-608835697F84}"/>
    <dgm:cxn modelId="{BF756D39-0C84-4A98-A098-3DAD77BD0BBA}" srcId="{183D60D1-BE15-405E-BB89-9229087DB064}" destId="{B0C0811A-AEED-4579-86A2-914B0569B184}" srcOrd="0" destOrd="0" parTransId="{2905B4A3-E0D5-4E14-ADCA-9F0978CC3D85}" sibTransId="{3AE8E7A4-73D4-41BF-9FDF-182E6861D120}"/>
    <dgm:cxn modelId="{1692E758-4C73-4682-83AE-BAE6B8118943}" srcId="{183D60D1-BE15-405E-BB89-9229087DB064}" destId="{B69177B6-86A4-4AE3-94B7-3BEBFE181F6D}" srcOrd="6" destOrd="0" parTransId="{733096A4-E159-492C-A7D7-577A7C5A4B69}" sibTransId="{FFF44659-7B99-4230-8176-FDA6350B4687}"/>
    <dgm:cxn modelId="{08D98C79-432E-4C05-9449-B18192C939FE}" type="presOf" srcId="{06327EB3-8860-43A5-AC76-DB64EC12F16D}" destId="{BA339EB7-7FFA-4BA6-B114-7A00F03D508B}" srcOrd="0" destOrd="0" presId="urn:microsoft.com/office/officeart/2005/8/layout/default"/>
    <dgm:cxn modelId="{F4895E85-41F8-4D2A-BD40-A83357A1C210}" type="presOf" srcId="{72D56E5F-EE8F-4DFB-B35F-D0B1A0DF38C4}" destId="{99863423-BDF7-47A4-94A5-67A7069E3C2A}" srcOrd="0" destOrd="0" presId="urn:microsoft.com/office/officeart/2005/8/layout/default"/>
    <dgm:cxn modelId="{B6B7CC89-EB3F-4708-B15B-85582966ED7A}" type="presOf" srcId="{04F61D20-CDE3-4B36-8410-44114E3AAC03}" destId="{A4F3BA6F-8CA5-42A5-A738-B3B22445321E}" srcOrd="0" destOrd="0" presId="urn:microsoft.com/office/officeart/2005/8/layout/default"/>
    <dgm:cxn modelId="{D98B728D-E95A-4352-BD68-697E1E6E17D2}" type="presOf" srcId="{B0C0811A-AEED-4579-86A2-914B0569B184}" destId="{3F48CAB3-E91E-41E6-893C-29F5F0B31EC1}" srcOrd="0" destOrd="0" presId="urn:microsoft.com/office/officeart/2005/8/layout/default"/>
    <dgm:cxn modelId="{3EE373A8-7CF7-4BDF-B634-2DF6E2C0FB84}" srcId="{183D60D1-BE15-405E-BB89-9229087DB064}" destId="{B2F02FE0-51EF-4156-976A-AE56B800E55E}" srcOrd="1" destOrd="0" parTransId="{A82B412E-5812-431E-97A0-94836169B573}" sibTransId="{191C8E9F-4917-421A-806C-21197B89036E}"/>
    <dgm:cxn modelId="{F7A547CC-365A-46A8-A6C7-9AF98C3C3823}" type="presOf" srcId="{B2F02FE0-51EF-4156-976A-AE56B800E55E}" destId="{CBA237EF-5D38-4375-BCD1-6CB729253B9B}" srcOrd="0" destOrd="0" presId="urn:microsoft.com/office/officeart/2005/8/layout/default"/>
    <dgm:cxn modelId="{0567C5D9-8007-42BF-812A-DE1C5B184725}" type="presOf" srcId="{B69177B6-86A4-4AE3-94B7-3BEBFE181F6D}" destId="{4BFC3FA8-9F34-4CE7-AEB3-27A0184E6504}" srcOrd="0" destOrd="0" presId="urn:microsoft.com/office/officeart/2005/8/layout/default"/>
    <dgm:cxn modelId="{E46D94DA-DEC0-4D14-A8A6-516D6DD0D452}" srcId="{183D60D1-BE15-405E-BB89-9229087DB064}" destId="{4308305E-BCBB-4C56-BC30-0EC8F0441310}" srcOrd="4" destOrd="0" parTransId="{2C97F47D-9944-4632-AE65-97849BC16E35}" sibTransId="{004E7C67-A49F-44BB-93FC-1AA3894E5B6F}"/>
    <dgm:cxn modelId="{5298E4DA-B4BE-41D7-936F-5E0B851CDD46}" srcId="{183D60D1-BE15-405E-BB89-9229087DB064}" destId="{06327EB3-8860-43A5-AC76-DB64EC12F16D}" srcOrd="5" destOrd="0" parTransId="{C7EFBCA5-2BF5-4C90-9D8D-7AC811D43777}" sibTransId="{62EA56C6-15B2-4929-A160-ADCCC953F9E9}"/>
    <dgm:cxn modelId="{471D93FE-A5AA-423A-8D0E-BE77E0D3B976}" type="presOf" srcId="{4308305E-BCBB-4C56-BC30-0EC8F0441310}" destId="{9DEDCA2E-B25F-4E02-84C1-A7EE77DD7B8E}" srcOrd="0" destOrd="0" presId="urn:microsoft.com/office/officeart/2005/8/layout/default"/>
    <dgm:cxn modelId="{A6EE8935-4C34-4AF8-A7F5-29C955D7E6C6}" type="presParOf" srcId="{9095E4F5-7D4C-4ED2-880A-89B27D02386A}" destId="{3F48CAB3-E91E-41E6-893C-29F5F0B31EC1}" srcOrd="0" destOrd="0" presId="urn:microsoft.com/office/officeart/2005/8/layout/default"/>
    <dgm:cxn modelId="{C32C8735-D404-440B-953A-D4FD0D3B0232}" type="presParOf" srcId="{9095E4F5-7D4C-4ED2-880A-89B27D02386A}" destId="{D4BAD306-4388-42D4-BCD1-A4CB459B1587}" srcOrd="1" destOrd="0" presId="urn:microsoft.com/office/officeart/2005/8/layout/default"/>
    <dgm:cxn modelId="{26FF53E9-62F9-44DA-88A1-C8382881ABE3}" type="presParOf" srcId="{9095E4F5-7D4C-4ED2-880A-89B27D02386A}" destId="{CBA237EF-5D38-4375-BCD1-6CB729253B9B}" srcOrd="2" destOrd="0" presId="urn:microsoft.com/office/officeart/2005/8/layout/default"/>
    <dgm:cxn modelId="{B1234A81-7E24-4299-ACCC-BD3ADD0A0D92}" type="presParOf" srcId="{9095E4F5-7D4C-4ED2-880A-89B27D02386A}" destId="{EE17891A-2AE1-48C3-999C-DF0F784F6376}" srcOrd="3" destOrd="0" presId="urn:microsoft.com/office/officeart/2005/8/layout/default"/>
    <dgm:cxn modelId="{2B6126F7-EA99-43ED-9A24-7937136AED96}" type="presParOf" srcId="{9095E4F5-7D4C-4ED2-880A-89B27D02386A}" destId="{A4F3BA6F-8CA5-42A5-A738-B3B22445321E}" srcOrd="4" destOrd="0" presId="urn:microsoft.com/office/officeart/2005/8/layout/default"/>
    <dgm:cxn modelId="{7FDADBF8-8DEB-464F-8BF8-3D6C4FD044A2}" type="presParOf" srcId="{9095E4F5-7D4C-4ED2-880A-89B27D02386A}" destId="{618E3BC1-3495-4794-95A9-42AC673E2518}" srcOrd="5" destOrd="0" presId="urn:microsoft.com/office/officeart/2005/8/layout/default"/>
    <dgm:cxn modelId="{F9082445-51A6-4D5A-9591-8368C1FABFBB}" type="presParOf" srcId="{9095E4F5-7D4C-4ED2-880A-89B27D02386A}" destId="{99863423-BDF7-47A4-94A5-67A7069E3C2A}" srcOrd="6" destOrd="0" presId="urn:microsoft.com/office/officeart/2005/8/layout/default"/>
    <dgm:cxn modelId="{429DF0AC-8417-4804-A94A-B59472194376}" type="presParOf" srcId="{9095E4F5-7D4C-4ED2-880A-89B27D02386A}" destId="{7C7FEB6F-A1A8-45A0-9671-9B5AB1F18C1A}" srcOrd="7" destOrd="0" presId="urn:microsoft.com/office/officeart/2005/8/layout/default"/>
    <dgm:cxn modelId="{4ED66663-D1C9-4239-A3D6-516B2E6F4D02}" type="presParOf" srcId="{9095E4F5-7D4C-4ED2-880A-89B27D02386A}" destId="{9DEDCA2E-B25F-4E02-84C1-A7EE77DD7B8E}" srcOrd="8" destOrd="0" presId="urn:microsoft.com/office/officeart/2005/8/layout/default"/>
    <dgm:cxn modelId="{148C1D68-A389-4FF6-BE7B-A60173C25F5F}" type="presParOf" srcId="{9095E4F5-7D4C-4ED2-880A-89B27D02386A}" destId="{9F791D33-20D4-4479-9A7E-16307753DE3D}" srcOrd="9" destOrd="0" presId="urn:microsoft.com/office/officeart/2005/8/layout/default"/>
    <dgm:cxn modelId="{43CF6271-7AF5-4F64-AFE9-04F3F7935BC3}" type="presParOf" srcId="{9095E4F5-7D4C-4ED2-880A-89B27D02386A}" destId="{BA339EB7-7FFA-4BA6-B114-7A00F03D508B}" srcOrd="10" destOrd="0" presId="urn:microsoft.com/office/officeart/2005/8/layout/default"/>
    <dgm:cxn modelId="{A97C944B-C337-44A5-9FAF-D47F6D5B026C}" type="presParOf" srcId="{9095E4F5-7D4C-4ED2-880A-89B27D02386A}" destId="{2B94D5EB-8325-410B-BD9A-3CE0143090B5}" srcOrd="11" destOrd="0" presId="urn:microsoft.com/office/officeart/2005/8/layout/default"/>
    <dgm:cxn modelId="{CB2DA339-8F6B-4027-8BB4-BE4A3CB8B81C}" type="presParOf" srcId="{9095E4F5-7D4C-4ED2-880A-89B27D02386A}" destId="{4BFC3FA8-9F34-4CE7-AEB3-27A0184E650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6CA23-533C-42DA-BE41-EAE0CADDEF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CF239-7027-4CE8-B794-088C097B53D9}" type="parTrans" cxnId="{2F5DDEF0-146C-49C1-9E85-AF0B7E351F2E}">
      <dgm:prSet/>
      <dgm:spPr/>
      <dgm:t>
        <a:bodyPr/>
        <a:lstStyle/>
        <a:p>
          <a:endParaRPr lang="en-US"/>
        </a:p>
      </dgm:t>
    </dgm:pt>
    <dgm:pt modelId="{74BA0904-91A2-473D-A1F0-6795D125D32A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2000" i="1" u="sng" dirty="0">
              <a:latin typeface="Verdana" panose="020B0604030504040204" pitchFamily="34" charset="0"/>
              <a:ea typeface="Verdana" panose="020B0604030504040204" pitchFamily="34" charset="0"/>
            </a:rPr>
            <a:t>Purpose </a:t>
          </a:r>
          <a:r>
            <a:rPr lang="en-GB" sz="2000" i="1" u="sng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rPr>
            <a:t></a:t>
          </a:r>
          <a:r>
            <a:rPr lang="en-GB" sz="2000" i="1" u="sng" dirty="0">
              <a:latin typeface="Verdana" panose="020B0604030504040204" pitchFamily="34" charset="0"/>
              <a:ea typeface="Verdana" panose="020B0604030504040204" pitchFamily="34" charset="0"/>
            </a:rPr>
            <a:t> Establish the facts</a:t>
          </a:r>
          <a:endParaRPr lang="en-US" sz="2000" i="1" u="sng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BD5593-2C96-4E3A-8C7B-15C60ABD5295}" type="sibTrans" cxnId="{2F5DDEF0-146C-49C1-9E85-AF0B7E351F2E}">
      <dgm:prSet/>
      <dgm:spPr/>
      <dgm:t>
        <a:bodyPr/>
        <a:lstStyle/>
        <a:p>
          <a:endParaRPr lang="en-US"/>
        </a:p>
      </dgm:t>
    </dgm:pt>
    <dgm:pt modelId="{7C5B3321-D5E5-440C-AF4D-C33BE2C5916C}" type="parTrans" cxnId="{8F0CF118-3608-4888-BAC8-6244CEAA4519}">
      <dgm:prSet/>
      <dgm:spPr/>
      <dgm:t>
        <a:bodyPr/>
        <a:lstStyle/>
        <a:p>
          <a:endParaRPr lang="en-US"/>
        </a:p>
      </dgm:t>
    </dgm:pt>
    <dgm:pt modelId="{F1D509D2-9285-4CCC-BC10-86FB351F6750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Must be reasonable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67A7A3-48F3-45F1-8FBB-9A338681A8A4}" type="sibTrans" cxnId="{8F0CF118-3608-4888-BAC8-6244CEAA4519}">
      <dgm:prSet/>
      <dgm:spPr/>
      <dgm:t>
        <a:bodyPr/>
        <a:lstStyle/>
        <a:p>
          <a:endParaRPr lang="en-US"/>
        </a:p>
      </dgm:t>
    </dgm:pt>
    <dgm:pt modelId="{BF5E7D04-1BA8-4173-8DD0-3ED46CD9FDCB}" type="parTrans" cxnId="{9B49E705-F74E-4731-B297-D196ABCE05D4}">
      <dgm:prSet/>
      <dgm:spPr/>
      <dgm:t>
        <a:bodyPr/>
        <a:lstStyle/>
        <a:p>
          <a:endParaRPr lang="en-US"/>
        </a:p>
      </dgm:t>
    </dgm:pt>
    <dgm:pt modelId="{F13DCEB8-3785-49CA-95DC-D4E24800549D}">
      <dgm:prSet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Covered by the Acas Code of Practice on disciplinary and grievance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E23C08-E4ED-4C86-BF95-FB3CC29E571F}" type="sibTrans" cxnId="{9B49E705-F74E-4731-B297-D196ABCE05D4}">
      <dgm:prSet/>
      <dgm:spPr/>
      <dgm:t>
        <a:bodyPr/>
        <a:lstStyle/>
        <a:p>
          <a:endParaRPr lang="en-US"/>
        </a:p>
      </dgm:t>
    </dgm:pt>
    <dgm:pt modelId="{7BF73049-6B65-4A53-B2CC-7C1F25A52B5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</a:rPr>
            <a:t>Always be required to some degree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2157D2-D981-4524-9B7A-A38C4558F6F3}" type="sibTrans" cxnId="{7AF44C75-83EC-4B56-BCB7-A11D14AD7E6A}">
      <dgm:prSet/>
      <dgm:spPr/>
      <dgm:t>
        <a:bodyPr/>
        <a:lstStyle/>
        <a:p>
          <a:endParaRPr lang="en-US"/>
        </a:p>
      </dgm:t>
    </dgm:pt>
    <dgm:pt modelId="{93AEB146-1256-44AD-8F9E-56124B320568}" type="parTrans" cxnId="{7AF44C75-83EC-4B56-BCB7-A11D14AD7E6A}">
      <dgm:prSet/>
      <dgm:spPr/>
      <dgm:t>
        <a:bodyPr/>
        <a:lstStyle/>
        <a:p>
          <a:endParaRPr lang="en-US"/>
        </a:p>
      </dgm:t>
    </dgm:pt>
    <dgm:pt modelId="{419B2478-3F3D-4940-AAAE-9143CED2EC0B}" type="pres">
      <dgm:prSet presAssocID="{75F6CA23-533C-42DA-BE41-EAE0CADDEF74}" presName="root" presStyleCnt="0">
        <dgm:presLayoutVars>
          <dgm:dir/>
          <dgm:resizeHandles val="exact"/>
        </dgm:presLayoutVars>
      </dgm:prSet>
      <dgm:spPr/>
    </dgm:pt>
    <dgm:pt modelId="{0D1E69CD-1D1B-4881-81A7-9F5E0AC6B210}" type="pres">
      <dgm:prSet presAssocID="{74BA0904-91A2-473D-A1F0-6795D125D32A}" presName="compNode" presStyleCnt="0"/>
      <dgm:spPr/>
    </dgm:pt>
    <dgm:pt modelId="{6B9EE59C-F0D6-4673-94A0-88C1EB7394F0}" type="pres">
      <dgm:prSet presAssocID="{74BA0904-91A2-473D-A1F0-6795D125D32A}" presName="bgRect" presStyleLbl="bgShp" presStyleIdx="0" presStyleCnt="4" custLinFactNeighborX="10" custLinFactNeighborY="-6149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1A9A8AC6-ACDB-4495-B772-AB392B5159E6}" type="pres">
      <dgm:prSet presAssocID="{74BA0904-91A2-473D-A1F0-6795D125D3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extLst>
        <a:ext uri="{E40237B7-FDA0-4F09-8148-C483321AD2D9}">
          <dgm14:cNvPr xmlns:dgm14="http://schemas.microsoft.com/office/drawing/2010/diagram" id="0" name="" descr="Reflection with solid fill"/>
        </a:ext>
      </dgm:extLst>
    </dgm:pt>
    <dgm:pt modelId="{FFBC1387-7E32-498C-B3F2-9AC08E3833E6}" type="pres">
      <dgm:prSet presAssocID="{74BA0904-91A2-473D-A1F0-6795D125D32A}" presName="spaceRect" presStyleCnt="0"/>
      <dgm:spPr/>
    </dgm:pt>
    <dgm:pt modelId="{478D273A-39EF-4B5A-AAD8-C0DB403A300F}" type="pres">
      <dgm:prSet presAssocID="{74BA0904-91A2-473D-A1F0-6795D125D32A}" presName="parTx" presStyleLbl="revTx" presStyleIdx="0" presStyleCnt="4">
        <dgm:presLayoutVars>
          <dgm:chMax val="0"/>
          <dgm:chPref val="0"/>
        </dgm:presLayoutVars>
      </dgm:prSet>
      <dgm:spPr/>
    </dgm:pt>
    <dgm:pt modelId="{150230D1-6C27-4428-B3E6-9383E2752020}" type="pres">
      <dgm:prSet presAssocID="{5FBD5593-2C96-4E3A-8C7B-15C60ABD5295}" presName="sibTrans" presStyleCnt="0"/>
      <dgm:spPr/>
    </dgm:pt>
    <dgm:pt modelId="{AE9FF65E-9BA4-4955-B22E-7BADF0ED543D}" type="pres">
      <dgm:prSet presAssocID="{F1D509D2-9285-4CCC-BC10-86FB351F6750}" presName="compNode" presStyleCnt="0"/>
      <dgm:spPr/>
    </dgm:pt>
    <dgm:pt modelId="{9850D584-9B04-4A58-BAB4-86F513380D4E}" type="pres">
      <dgm:prSet presAssocID="{F1D509D2-9285-4CCC-BC10-86FB351F6750}" presName="bgRect" presStyleLbl="bgShp" presStyleIdx="1" presStyleCnt="4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40A2A54F-6FC0-493F-B6EF-CB8600ACE499}" type="pres">
      <dgm:prSet presAssocID="{F1D509D2-9285-4CCC-BC10-86FB351F675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3E21D3F0-D831-4D50-BB57-838240A0CBC2}" type="pres">
      <dgm:prSet presAssocID="{F1D509D2-9285-4CCC-BC10-86FB351F6750}" presName="spaceRect" presStyleCnt="0"/>
      <dgm:spPr/>
    </dgm:pt>
    <dgm:pt modelId="{95165A38-3CC4-4717-977D-4D06CD34D502}" type="pres">
      <dgm:prSet presAssocID="{F1D509D2-9285-4CCC-BC10-86FB351F6750}" presName="parTx" presStyleLbl="revTx" presStyleIdx="1" presStyleCnt="4">
        <dgm:presLayoutVars>
          <dgm:chMax val="0"/>
          <dgm:chPref val="0"/>
        </dgm:presLayoutVars>
      </dgm:prSet>
      <dgm:spPr/>
    </dgm:pt>
    <dgm:pt modelId="{B4322D05-DE44-4C5A-AA5D-07923A2FB7EB}" type="pres">
      <dgm:prSet presAssocID="{0767A7A3-48F3-45F1-8FBB-9A338681A8A4}" presName="sibTrans" presStyleCnt="0"/>
      <dgm:spPr/>
    </dgm:pt>
    <dgm:pt modelId="{4C7F1CF3-75ED-4C5E-B560-DAB78D4C61A5}" type="pres">
      <dgm:prSet presAssocID="{7BF73049-6B65-4A53-B2CC-7C1F25A52B5E}" presName="compNode" presStyleCnt="0"/>
      <dgm:spPr/>
    </dgm:pt>
    <dgm:pt modelId="{7DEFD202-949E-4968-B2CF-53B8E89B173D}" type="pres">
      <dgm:prSet presAssocID="{7BF73049-6B65-4A53-B2CC-7C1F25A52B5E}" presName="bgRect" presStyleLbl="bgShp" presStyleIdx="2" presStyleCnt="4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E828BB49-F8AC-497B-B0D5-ABE5D5F6B7BE}" type="pres">
      <dgm:prSet presAssocID="{7BF73049-6B65-4A53-B2CC-7C1F25A52B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8463AC8-510C-442B-AE6B-DF4AA65B8D95}" type="pres">
      <dgm:prSet presAssocID="{7BF73049-6B65-4A53-B2CC-7C1F25A52B5E}" presName="spaceRect" presStyleCnt="0"/>
      <dgm:spPr/>
    </dgm:pt>
    <dgm:pt modelId="{6177AF86-C503-4488-9140-3BF3352AD8EB}" type="pres">
      <dgm:prSet presAssocID="{7BF73049-6B65-4A53-B2CC-7C1F25A52B5E}" presName="parTx" presStyleLbl="revTx" presStyleIdx="2" presStyleCnt="4">
        <dgm:presLayoutVars>
          <dgm:chMax val="0"/>
          <dgm:chPref val="0"/>
        </dgm:presLayoutVars>
      </dgm:prSet>
      <dgm:spPr/>
    </dgm:pt>
    <dgm:pt modelId="{EBADAE17-1BEB-42C2-82D4-3EFCBDC7043E}" type="pres">
      <dgm:prSet presAssocID="{002157D2-D981-4524-9B7A-A38C4558F6F3}" presName="sibTrans" presStyleCnt="0"/>
      <dgm:spPr/>
    </dgm:pt>
    <dgm:pt modelId="{8E1B39F5-C15C-4946-BBCA-365C4C9A2319}" type="pres">
      <dgm:prSet presAssocID="{F13DCEB8-3785-49CA-95DC-D4E24800549D}" presName="compNode" presStyleCnt="0"/>
      <dgm:spPr/>
    </dgm:pt>
    <dgm:pt modelId="{98F0EA84-9488-4873-84D1-AD351ACFECB2}" type="pres">
      <dgm:prSet presAssocID="{F13DCEB8-3785-49CA-95DC-D4E24800549D}" presName="bgRect" presStyleLbl="bgShp" presStyleIdx="3" presStyleCnt="4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DE5213B3-A12D-45C9-B033-E134ABAECAAF}" type="pres">
      <dgm:prSet presAssocID="{F13DCEB8-3785-49CA-95DC-D4E2480054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B922EDF-356C-4605-9BC2-593F390E5EAA}" type="pres">
      <dgm:prSet presAssocID="{F13DCEB8-3785-49CA-95DC-D4E24800549D}" presName="spaceRect" presStyleCnt="0"/>
      <dgm:spPr/>
    </dgm:pt>
    <dgm:pt modelId="{DD38F407-ED00-4C84-A13D-976187E640D9}" type="pres">
      <dgm:prSet presAssocID="{F13DCEB8-3785-49CA-95DC-D4E2480054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B49E705-F74E-4731-B297-D196ABCE05D4}" srcId="{75F6CA23-533C-42DA-BE41-EAE0CADDEF74}" destId="{F13DCEB8-3785-49CA-95DC-D4E24800549D}" srcOrd="3" destOrd="0" parTransId="{BF5E7D04-1BA8-4173-8DD0-3ED46CD9FDCB}" sibTransId="{CAE23C08-E4ED-4C86-BF95-FB3CC29E571F}"/>
    <dgm:cxn modelId="{8F0CF118-3608-4888-BAC8-6244CEAA4519}" srcId="{75F6CA23-533C-42DA-BE41-EAE0CADDEF74}" destId="{F1D509D2-9285-4CCC-BC10-86FB351F6750}" srcOrd="1" destOrd="0" parTransId="{7C5B3321-D5E5-440C-AF4D-C33BE2C5916C}" sibTransId="{0767A7A3-48F3-45F1-8FBB-9A338681A8A4}"/>
    <dgm:cxn modelId="{179A771A-6E48-4BD2-9172-4C2EB683F288}" type="presOf" srcId="{F13DCEB8-3785-49CA-95DC-D4E24800549D}" destId="{DD38F407-ED00-4C84-A13D-976187E640D9}" srcOrd="0" destOrd="0" presId="urn:microsoft.com/office/officeart/2018/2/layout/IconVerticalSolidList"/>
    <dgm:cxn modelId="{2338612C-B385-40A7-BFAB-70C8FAF58606}" type="presOf" srcId="{7BF73049-6B65-4A53-B2CC-7C1F25A52B5E}" destId="{6177AF86-C503-4488-9140-3BF3352AD8EB}" srcOrd="0" destOrd="0" presId="urn:microsoft.com/office/officeart/2018/2/layout/IconVerticalSolidList"/>
    <dgm:cxn modelId="{0AC2DE5C-1304-4B52-9003-24C91F8E1F38}" type="presOf" srcId="{74BA0904-91A2-473D-A1F0-6795D125D32A}" destId="{478D273A-39EF-4B5A-AAD8-C0DB403A300F}" srcOrd="0" destOrd="0" presId="urn:microsoft.com/office/officeart/2018/2/layout/IconVerticalSolidList"/>
    <dgm:cxn modelId="{7AF44C75-83EC-4B56-BCB7-A11D14AD7E6A}" srcId="{75F6CA23-533C-42DA-BE41-EAE0CADDEF74}" destId="{7BF73049-6B65-4A53-B2CC-7C1F25A52B5E}" srcOrd="2" destOrd="0" parTransId="{93AEB146-1256-44AD-8F9E-56124B320568}" sibTransId="{002157D2-D981-4524-9B7A-A38C4558F6F3}"/>
    <dgm:cxn modelId="{628E157D-A86D-45CE-92B0-FE38BE4853D6}" type="presOf" srcId="{F1D509D2-9285-4CCC-BC10-86FB351F6750}" destId="{95165A38-3CC4-4717-977D-4D06CD34D502}" srcOrd="0" destOrd="0" presId="urn:microsoft.com/office/officeart/2018/2/layout/IconVerticalSolidList"/>
    <dgm:cxn modelId="{289613D7-41FB-4AF3-8397-F65011A3ACF9}" type="presOf" srcId="{75F6CA23-533C-42DA-BE41-EAE0CADDEF74}" destId="{419B2478-3F3D-4940-AAAE-9143CED2EC0B}" srcOrd="0" destOrd="0" presId="urn:microsoft.com/office/officeart/2018/2/layout/IconVerticalSolidList"/>
    <dgm:cxn modelId="{2F5DDEF0-146C-49C1-9E85-AF0B7E351F2E}" srcId="{75F6CA23-533C-42DA-BE41-EAE0CADDEF74}" destId="{74BA0904-91A2-473D-A1F0-6795D125D32A}" srcOrd="0" destOrd="0" parTransId="{BA8CF239-7027-4CE8-B794-088C097B53D9}" sibTransId="{5FBD5593-2C96-4E3A-8C7B-15C60ABD5295}"/>
    <dgm:cxn modelId="{38888AE0-31E7-4DA5-BB14-C293017C9204}" type="presParOf" srcId="{419B2478-3F3D-4940-AAAE-9143CED2EC0B}" destId="{0D1E69CD-1D1B-4881-81A7-9F5E0AC6B210}" srcOrd="0" destOrd="0" presId="urn:microsoft.com/office/officeart/2018/2/layout/IconVerticalSolidList"/>
    <dgm:cxn modelId="{CA77B8F9-15E6-44C6-8C75-F43A779AECDA}" type="presParOf" srcId="{0D1E69CD-1D1B-4881-81A7-9F5E0AC6B210}" destId="{6B9EE59C-F0D6-4673-94A0-88C1EB7394F0}" srcOrd="0" destOrd="0" presId="urn:microsoft.com/office/officeart/2018/2/layout/IconVerticalSolidList"/>
    <dgm:cxn modelId="{0857D4BC-D2D4-49AB-A228-81832C8F15AA}" type="presParOf" srcId="{0D1E69CD-1D1B-4881-81A7-9F5E0AC6B210}" destId="{1A9A8AC6-ACDB-4495-B772-AB392B5159E6}" srcOrd="1" destOrd="0" presId="urn:microsoft.com/office/officeart/2018/2/layout/IconVerticalSolidList"/>
    <dgm:cxn modelId="{C7956BE6-67B9-4847-86F1-445A6AB6F340}" type="presParOf" srcId="{0D1E69CD-1D1B-4881-81A7-9F5E0AC6B210}" destId="{FFBC1387-7E32-498C-B3F2-9AC08E3833E6}" srcOrd="2" destOrd="0" presId="urn:microsoft.com/office/officeart/2018/2/layout/IconVerticalSolidList"/>
    <dgm:cxn modelId="{CFBAA9C3-8E21-43B9-98E9-1B29F2F81A7D}" type="presParOf" srcId="{0D1E69CD-1D1B-4881-81A7-9F5E0AC6B210}" destId="{478D273A-39EF-4B5A-AAD8-C0DB403A300F}" srcOrd="3" destOrd="0" presId="urn:microsoft.com/office/officeart/2018/2/layout/IconVerticalSolidList"/>
    <dgm:cxn modelId="{7A0751C8-56E7-4906-805B-43328AEE048D}" type="presParOf" srcId="{419B2478-3F3D-4940-AAAE-9143CED2EC0B}" destId="{150230D1-6C27-4428-B3E6-9383E2752020}" srcOrd="1" destOrd="0" presId="urn:microsoft.com/office/officeart/2018/2/layout/IconVerticalSolidList"/>
    <dgm:cxn modelId="{E13BD651-E6C0-440A-A326-94A7E72159EF}" type="presParOf" srcId="{419B2478-3F3D-4940-AAAE-9143CED2EC0B}" destId="{AE9FF65E-9BA4-4955-B22E-7BADF0ED543D}" srcOrd="2" destOrd="0" presId="urn:microsoft.com/office/officeart/2018/2/layout/IconVerticalSolidList"/>
    <dgm:cxn modelId="{1E3840AF-7D0C-4A6C-8827-41583A49979D}" type="presParOf" srcId="{AE9FF65E-9BA4-4955-B22E-7BADF0ED543D}" destId="{9850D584-9B04-4A58-BAB4-86F513380D4E}" srcOrd="0" destOrd="0" presId="urn:microsoft.com/office/officeart/2018/2/layout/IconVerticalSolidList"/>
    <dgm:cxn modelId="{74EC12E2-24A9-482D-9395-021A8AEC5309}" type="presParOf" srcId="{AE9FF65E-9BA4-4955-B22E-7BADF0ED543D}" destId="{40A2A54F-6FC0-493F-B6EF-CB8600ACE499}" srcOrd="1" destOrd="0" presId="urn:microsoft.com/office/officeart/2018/2/layout/IconVerticalSolidList"/>
    <dgm:cxn modelId="{C030E4B5-AE32-4B5B-809B-94E74330FB0C}" type="presParOf" srcId="{AE9FF65E-9BA4-4955-B22E-7BADF0ED543D}" destId="{3E21D3F0-D831-4D50-BB57-838240A0CBC2}" srcOrd="2" destOrd="0" presId="urn:microsoft.com/office/officeart/2018/2/layout/IconVerticalSolidList"/>
    <dgm:cxn modelId="{181939A9-C0FE-4E81-A436-F78F83AD1550}" type="presParOf" srcId="{AE9FF65E-9BA4-4955-B22E-7BADF0ED543D}" destId="{95165A38-3CC4-4717-977D-4D06CD34D502}" srcOrd="3" destOrd="0" presId="urn:microsoft.com/office/officeart/2018/2/layout/IconVerticalSolidList"/>
    <dgm:cxn modelId="{5CE4E2E2-3E38-4A8B-A75D-B07AF955E481}" type="presParOf" srcId="{419B2478-3F3D-4940-AAAE-9143CED2EC0B}" destId="{B4322D05-DE44-4C5A-AA5D-07923A2FB7EB}" srcOrd="3" destOrd="0" presId="urn:microsoft.com/office/officeart/2018/2/layout/IconVerticalSolidList"/>
    <dgm:cxn modelId="{99AC3CF8-3B0F-46E2-8353-47F9D7BEE1C0}" type="presParOf" srcId="{419B2478-3F3D-4940-AAAE-9143CED2EC0B}" destId="{4C7F1CF3-75ED-4C5E-B560-DAB78D4C61A5}" srcOrd="4" destOrd="0" presId="urn:microsoft.com/office/officeart/2018/2/layout/IconVerticalSolidList"/>
    <dgm:cxn modelId="{DC962023-7048-4F52-8E64-7D9D8ED01695}" type="presParOf" srcId="{4C7F1CF3-75ED-4C5E-B560-DAB78D4C61A5}" destId="{7DEFD202-949E-4968-B2CF-53B8E89B173D}" srcOrd="0" destOrd="0" presId="urn:microsoft.com/office/officeart/2018/2/layout/IconVerticalSolidList"/>
    <dgm:cxn modelId="{634D5343-34B3-46E5-845C-F73039B6C97A}" type="presParOf" srcId="{4C7F1CF3-75ED-4C5E-B560-DAB78D4C61A5}" destId="{E828BB49-F8AC-497B-B0D5-ABE5D5F6B7BE}" srcOrd="1" destOrd="0" presId="urn:microsoft.com/office/officeart/2018/2/layout/IconVerticalSolidList"/>
    <dgm:cxn modelId="{59AAC8FA-1E69-48BD-A350-33E1A2C0186F}" type="presParOf" srcId="{4C7F1CF3-75ED-4C5E-B560-DAB78D4C61A5}" destId="{B8463AC8-510C-442B-AE6B-DF4AA65B8D95}" srcOrd="2" destOrd="0" presId="urn:microsoft.com/office/officeart/2018/2/layout/IconVerticalSolidList"/>
    <dgm:cxn modelId="{A1F154F0-8125-4941-B4B6-66E86E5243A6}" type="presParOf" srcId="{4C7F1CF3-75ED-4C5E-B560-DAB78D4C61A5}" destId="{6177AF86-C503-4488-9140-3BF3352AD8EB}" srcOrd="3" destOrd="0" presId="urn:microsoft.com/office/officeart/2018/2/layout/IconVerticalSolidList"/>
    <dgm:cxn modelId="{96A313B6-7E28-4841-97EB-051909331539}" type="presParOf" srcId="{419B2478-3F3D-4940-AAAE-9143CED2EC0B}" destId="{EBADAE17-1BEB-42C2-82D4-3EFCBDC7043E}" srcOrd="5" destOrd="0" presId="urn:microsoft.com/office/officeart/2018/2/layout/IconVerticalSolidList"/>
    <dgm:cxn modelId="{27DAF171-B8BD-4B8D-B651-EFECCEF20ADF}" type="presParOf" srcId="{419B2478-3F3D-4940-AAAE-9143CED2EC0B}" destId="{8E1B39F5-C15C-4946-BBCA-365C4C9A2319}" srcOrd="6" destOrd="0" presId="urn:microsoft.com/office/officeart/2018/2/layout/IconVerticalSolidList"/>
    <dgm:cxn modelId="{F27E6387-2D26-4D75-969B-3479D4190E3F}" type="presParOf" srcId="{8E1B39F5-C15C-4946-BBCA-365C4C9A2319}" destId="{98F0EA84-9488-4873-84D1-AD351ACFECB2}" srcOrd="0" destOrd="0" presId="urn:microsoft.com/office/officeart/2018/2/layout/IconVerticalSolidList"/>
    <dgm:cxn modelId="{58CA4F8A-A435-4A8A-A6B2-91A87EF82D9F}" type="presParOf" srcId="{8E1B39F5-C15C-4946-BBCA-365C4C9A2319}" destId="{DE5213B3-A12D-45C9-B033-E134ABAECAAF}" srcOrd="1" destOrd="0" presId="urn:microsoft.com/office/officeart/2018/2/layout/IconVerticalSolidList"/>
    <dgm:cxn modelId="{75E0E6EA-720D-4B33-8689-3B87F37306F4}" type="presParOf" srcId="{8E1B39F5-C15C-4946-BBCA-365C4C9A2319}" destId="{CB922EDF-356C-4605-9BC2-593F390E5EAA}" srcOrd="2" destOrd="0" presId="urn:microsoft.com/office/officeart/2018/2/layout/IconVerticalSolidList"/>
    <dgm:cxn modelId="{50B20E3B-C1C2-4D3B-9DEE-516FA349D6C8}" type="presParOf" srcId="{8E1B39F5-C15C-4946-BBCA-365C4C9A2319}" destId="{DD38F407-ED00-4C84-A13D-976187E640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00557-D0CC-42C2-98A4-F373BA3A6DA1}">
      <dsp:nvSpPr>
        <dsp:cNvPr id="0" name=""/>
        <dsp:cNvSpPr/>
      </dsp:nvSpPr>
      <dsp:spPr>
        <a:xfrm>
          <a:off x="1612" y="0"/>
          <a:ext cx="1690662" cy="391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Breach company rules</a:t>
          </a:r>
        </a:p>
      </dsp:txBody>
      <dsp:txXfrm>
        <a:off x="1612" y="1567058"/>
        <a:ext cx="1690662" cy="1567058"/>
      </dsp:txXfrm>
    </dsp:sp>
    <dsp:sp modelId="{89F638FE-537A-4CB0-9229-BC4FB20890F5}">
      <dsp:nvSpPr>
        <dsp:cNvPr id="0" name=""/>
        <dsp:cNvSpPr/>
      </dsp:nvSpPr>
      <dsp:spPr>
        <a:xfrm>
          <a:off x="194656" y="235058"/>
          <a:ext cx="1304576" cy="13045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151A2-D322-4947-A86C-8F23DEFC48D5}">
      <dsp:nvSpPr>
        <dsp:cNvPr id="0" name=""/>
        <dsp:cNvSpPr/>
      </dsp:nvSpPr>
      <dsp:spPr>
        <a:xfrm>
          <a:off x="1742995" y="0"/>
          <a:ext cx="1690662" cy="391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Poor performance</a:t>
          </a:r>
        </a:p>
      </dsp:txBody>
      <dsp:txXfrm>
        <a:off x="1742995" y="1567058"/>
        <a:ext cx="1690662" cy="1567058"/>
      </dsp:txXfrm>
    </dsp:sp>
    <dsp:sp modelId="{826B2C14-72F7-4C5F-90FD-3B541F426428}">
      <dsp:nvSpPr>
        <dsp:cNvPr id="0" name=""/>
        <dsp:cNvSpPr/>
      </dsp:nvSpPr>
      <dsp:spPr>
        <a:xfrm>
          <a:off x="1936038" y="235058"/>
          <a:ext cx="1304576" cy="13045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854F2-E95C-4D6B-B172-3696ECA5D044}">
      <dsp:nvSpPr>
        <dsp:cNvPr id="0" name=""/>
        <dsp:cNvSpPr/>
      </dsp:nvSpPr>
      <dsp:spPr>
        <a:xfrm>
          <a:off x="3484377" y="0"/>
          <a:ext cx="1690662" cy="391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Misconduct</a:t>
          </a:r>
        </a:p>
      </dsp:txBody>
      <dsp:txXfrm>
        <a:off x="3484377" y="1567058"/>
        <a:ext cx="1690662" cy="1567058"/>
      </dsp:txXfrm>
    </dsp:sp>
    <dsp:sp modelId="{2B7A67AE-9D04-415E-9780-0CED303F5A19}">
      <dsp:nvSpPr>
        <dsp:cNvPr id="0" name=""/>
        <dsp:cNvSpPr/>
      </dsp:nvSpPr>
      <dsp:spPr>
        <a:xfrm>
          <a:off x="3677421" y="235058"/>
          <a:ext cx="1304576" cy="130457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3669E-C8D1-4CDF-9CCD-C5CEBA2D14B6}">
      <dsp:nvSpPr>
        <dsp:cNvPr id="0" name=""/>
        <dsp:cNvSpPr/>
      </dsp:nvSpPr>
      <dsp:spPr>
        <a:xfrm>
          <a:off x="5225760" y="0"/>
          <a:ext cx="1690662" cy="391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Capability?</a:t>
          </a:r>
        </a:p>
      </dsp:txBody>
      <dsp:txXfrm>
        <a:off x="5225760" y="1567058"/>
        <a:ext cx="1690662" cy="1567058"/>
      </dsp:txXfrm>
    </dsp:sp>
    <dsp:sp modelId="{5AE1076A-9A8B-46DE-AFB0-4B590C01CD76}">
      <dsp:nvSpPr>
        <dsp:cNvPr id="0" name=""/>
        <dsp:cNvSpPr/>
      </dsp:nvSpPr>
      <dsp:spPr>
        <a:xfrm>
          <a:off x="5418803" y="235058"/>
          <a:ext cx="1304576" cy="130457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0BD1D-C62C-4C83-96D3-9F784330BAEB}">
      <dsp:nvSpPr>
        <dsp:cNvPr id="0" name=""/>
        <dsp:cNvSpPr/>
      </dsp:nvSpPr>
      <dsp:spPr>
        <a:xfrm>
          <a:off x="276721" y="3134117"/>
          <a:ext cx="6364593" cy="58764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9FD20-0C50-45E8-B3C9-5CC99E39B629}">
      <dsp:nvSpPr>
        <dsp:cNvPr id="0" name=""/>
        <dsp:cNvSpPr/>
      </dsp:nvSpPr>
      <dsp:spPr>
        <a:xfrm>
          <a:off x="0" y="1666837"/>
          <a:ext cx="10795660" cy="22224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D081F-E382-4D60-91D0-D319321D1799}">
      <dsp:nvSpPr>
        <dsp:cNvPr id="0" name=""/>
        <dsp:cNvSpPr/>
      </dsp:nvSpPr>
      <dsp:spPr>
        <a:xfrm>
          <a:off x="2727" y="0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Event/s</a:t>
          </a:r>
        </a:p>
      </dsp:txBody>
      <dsp:txXfrm>
        <a:off x="2727" y="0"/>
        <a:ext cx="1033046" cy="2222449"/>
      </dsp:txXfrm>
    </dsp:sp>
    <dsp:sp modelId="{3073CA8C-B489-45E5-8329-F84E355CF585}">
      <dsp:nvSpPr>
        <dsp:cNvPr id="0" name=""/>
        <dsp:cNvSpPr/>
      </dsp:nvSpPr>
      <dsp:spPr>
        <a:xfrm>
          <a:off x="241445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778E3-E8A2-4C7B-9A78-4E1CCD1C958F}">
      <dsp:nvSpPr>
        <dsp:cNvPr id="0" name=""/>
        <dsp:cNvSpPr/>
      </dsp:nvSpPr>
      <dsp:spPr>
        <a:xfrm>
          <a:off x="1087426" y="3333674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Suspension?</a:t>
          </a:r>
        </a:p>
      </dsp:txBody>
      <dsp:txXfrm>
        <a:off x="1087426" y="3333674"/>
        <a:ext cx="1033046" cy="2222449"/>
      </dsp:txXfrm>
    </dsp:sp>
    <dsp:sp modelId="{FBDE7AEC-B09A-4B39-A71A-2583DDE04AC5}">
      <dsp:nvSpPr>
        <dsp:cNvPr id="0" name=""/>
        <dsp:cNvSpPr/>
      </dsp:nvSpPr>
      <dsp:spPr>
        <a:xfrm>
          <a:off x="1326143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93E6A-1D73-4A06-9AAF-27914B48FFC3}">
      <dsp:nvSpPr>
        <dsp:cNvPr id="0" name=""/>
        <dsp:cNvSpPr/>
      </dsp:nvSpPr>
      <dsp:spPr>
        <a:xfrm>
          <a:off x="2172125" y="0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Investigation</a:t>
          </a:r>
        </a:p>
      </dsp:txBody>
      <dsp:txXfrm>
        <a:off x="2172125" y="0"/>
        <a:ext cx="1033046" cy="2222449"/>
      </dsp:txXfrm>
    </dsp:sp>
    <dsp:sp modelId="{2701259D-AA26-48B5-9B78-1B8BE225DBF5}">
      <dsp:nvSpPr>
        <dsp:cNvPr id="0" name=""/>
        <dsp:cNvSpPr/>
      </dsp:nvSpPr>
      <dsp:spPr>
        <a:xfrm>
          <a:off x="2410842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E069-D9BD-460E-A67A-EBA8F081437E}">
      <dsp:nvSpPr>
        <dsp:cNvPr id="0" name=""/>
        <dsp:cNvSpPr/>
      </dsp:nvSpPr>
      <dsp:spPr>
        <a:xfrm>
          <a:off x="3256824" y="3333674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Disciplinary hearing</a:t>
          </a:r>
        </a:p>
      </dsp:txBody>
      <dsp:txXfrm>
        <a:off x="3256824" y="3333674"/>
        <a:ext cx="1033046" cy="2222449"/>
      </dsp:txXfrm>
    </dsp:sp>
    <dsp:sp modelId="{49EC1412-BB8F-4B62-9B48-24AFEE72B703}">
      <dsp:nvSpPr>
        <dsp:cNvPr id="0" name=""/>
        <dsp:cNvSpPr/>
      </dsp:nvSpPr>
      <dsp:spPr>
        <a:xfrm>
          <a:off x="3495541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A8B37-EB83-4491-A23E-A44843356881}">
      <dsp:nvSpPr>
        <dsp:cNvPr id="0" name=""/>
        <dsp:cNvSpPr/>
      </dsp:nvSpPr>
      <dsp:spPr>
        <a:xfrm>
          <a:off x="4341523" y="0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Disciplinary outcome</a:t>
          </a:r>
        </a:p>
      </dsp:txBody>
      <dsp:txXfrm>
        <a:off x="4341523" y="0"/>
        <a:ext cx="1033046" cy="2222449"/>
      </dsp:txXfrm>
    </dsp:sp>
    <dsp:sp modelId="{B66D990D-FADB-46A7-8AE7-E04BEFDB3D3F}">
      <dsp:nvSpPr>
        <dsp:cNvPr id="0" name=""/>
        <dsp:cNvSpPr/>
      </dsp:nvSpPr>
      <dsp:spPr>
        <a:xfrm>
          <a:off x="4580240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127EE-D391-44D0-91A7-AF88156EFA9F}">
      <dsp:nvSpPr>
        <dsp:cNvPr id="0" name=""/>
        <dsp:cNvSpPr/>
      </dsp:nvSpPr>
      <dsp:spPr>
        <a:xfrm>
          <a:off x="5426222" y="3333674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Appeal</a:t>
          </a:r>
        </a:p>
      </dsp:txBody>
      <dsp:txXfrm>
        <a:off x="5426222" y="3333674"/>
        <a:ext cx="1033046" cy="2222449"/>
      </dsp:txXfrm>
    </dsp:sp>
    <dsp:sp modelId="{A6CB0EB0-DF42-4605-B097-7065013ED3EA}">
      <dsp:nvSpPr>
        <dsp:cNvPr id="0" name=""/>
        <dsp:cNvSpPr/>
      </dsp:nvSpPr>
      <dsp:spPr>
        <a:xfrm>
          <a:off x="5664939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FC0AA-A8AD-4F4C-916F-AC24D182359D}">
      <dsp:nvSpPr>
        <dsp:cNvPr id="0" name=""/>
        <dsp:cNvSpPr/>
      </dsp:nvSpPr>
      <dsp:spPr>
        <a:xfrm>
          <a:off x="6510921" y="0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Appeal hearing</a:t>
          </a:r>
        </a:p>
      </dsp:txBody>
      <dsp:txXfrm>
        <a:off x="6510921" y="0"/>
        <a:ext cx="1033046" cy="2222449"/>
      </dsp:txXfrm>
    </dsp:sp>
    <dsp:sp modelId="{A0BDF99E-67C3-4D13-9BEF-A9FB43520943}">
      <dsp:nvSpPr>
        <dsp:cNvPr id="0" name=""/>
        <dsp:cNvSpPr/>
      </dsp:nvSpPr>
      <dsp:spPr>
        <a:xfrm>
          <a:off x="6749638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F1EBE-F56F-445C-AAE2-B766C1562872}">
      <dsp:nvSpPr>
        <dsp:cNvPr id="0" name=""/>
        <dsp:cNvSpPr/>
      </dsp:nvSpPr>
      <dsp:spPr>
        <a:xfrm>
          <a:off x="7595620" y="3333674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Appeal outcome</a:t>
          </a:r>
        </a:p>
      </dsp:txBody>
      <dsp:txXfrm>
        <a:off x="7595620" y="3333674"/>
        <a:ext cx="1033046" cy="2222449"/>
      </dsp:txXfrm>
    </dsp:sp>
    <dsp:sp modelId="{90AEA6A7-06C5-48B6-A733-4BAE8D4BF8F6}">
      <dsp:nvSpPr>
        <dsp:cNvPr id="0" name=""/>
        <dsp:cNvSpPr/>
      </dsp:nvSpPr>
      <dsp:spPr>
        <a:xfrm>
          <a:off x="7834337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2E9F1-9DFE-42E3-B994-9A596ABDFD33}">
      <dsp:nvSpPr>
        <dsp:cNvPr id="0" name=""/>
        <dsp:cNvSpPr/>
      </dsp:nvSpPr>
      <dsp:spPr>
        <a:xfrm>
          <a:off x="8680319" y="0"/>
          <a:ext cx="1033046" cy="222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Grievance?</a:t>
          </a:r>
        </a:p>
      </dsp:txBody>
      <dsp:txXfrm>
        <a:off x="8680319" y="0"/>
        <a:ext cx="1033046" cy="2222449"/>
      </dsp:txXfrm>
    </dsp:sp>
    <dsp:sp modelId="{47941EAF-2F6B-4CAD-BA75-74532F80A854}">
      <dsp:nvSpPr>
        <dsp:cNvPr id="0" name=""/>
        <dsp:cNvSpPr/>
      </dsp:nvSpPr>
      <dsp:spPr>
        <a:xfrm>
          <a:off x="8919036" y="2500255"/>
          <a:ext cx="555612" cy="55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8CAB3-E91E-41E6-893C-29F5F0B31EC1}">
      <dsp:nvSpPr>
        <dsp:cNvPr id="0" name=""/>
        <dsp:cNvSpPr/>
      </dsp:nvSpPr>
      <dsp:spPr>
        <a:xfrm>
          <a:off x="2963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Check requirements of relevant policies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63" y="535551"/>
        <a:ext cx="2351075" cy="1410645"/>
      </dsp:txXfrm>
    </dsp:sp>
    <dsp:sp modelId="{CBA237EF-5D38-4375-BCD1-6CB729253B9B}">
      <dsp:nvSpPr>
        <dsp:cNvPr id="0" name=""/>
        <dsp:cNvSpPr/>
      </dsp:nvSpPr>
      <dsp:spPr>
        <a:xfrm>
          <a:off x="2589146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Options to resolve – informal or formal?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589146" y="535551"/>
        <a:ext cx="2351075" cy="1410645"/>
      </dsp:txXfrm>
    </dsp:sp>
    <dsp:sp modelId="{A4F3BA6F-8CA5-42A5-A738-B3B22445321E}">
      <dsp:nvSpPr>
        <dsp:cNvPr id="0" name=""/>
        <dsp:cNvSpPr/>
      </dsp:nvSpPr>
      <dsp:spPr>
        <a:xfrm>
          <a:off x="5175328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Choosing an appropriate investigator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75328" y="535551"/>
        <a:ext cx="2351075" cy="1410645"/>
      </dsp:txXfrm>
    </dsp:sp>
    <dsp:sp modelId="{99863423-BDF7-47A4-94A5-67A7069E3C2A}">
      <dsp:nvSpPr>
        <dsp:cNvPr id="0" name=""/>
        <dsp:cNvSpPr/>
      </dsp:nvSpPr>
      <dsp:spPr>
        <a:xfrm>
          <a:off x="7761511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Is suspension appropriate?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761511" y="535551"/>
        <a:ext cx="2351075" cy="1410645"/>
      </dsp:txXfrm>
    </dsp:sp>
    <dsp:sp modelId="{9DEDCA2E-B25F-4E02-84C1-A7EE77DD7B8E}">
      <dsp:nvSpPr>
        <dsp:cNvPr id="0" name=""/>
        <dsp:cNvSpPr/>
      </dsp:nvSpPr>
      <dsp:spPr>
        <a:xfrm>
          <a:off x="1296054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‘without unreasonable delay’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296054" y="2181303"/>
        <a:ext cx="2351075" cy="1410645"/>
      </dsp:txXfrm>
    </dsp:sp>
    <dsp:sp modelId="{BA339EB7-7FFA-4BA6-B114-7A00F03D508B}">
      <dsp:nvSpPr>
        <dsp:cNvPr id="0" name=""/>
        <dsp:cNvSpPr/>
      </dsp:nvSpPr>
      <dsp:spPr>
        <a:xfrm>
          <a:off x="3882237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Interplay between policies and procedures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882237" y="2181303"/>
        <a:ext cx="2351075" cy="1410645"/>
      </dsp:txXfrm>
    </dsp:sp>
    <dsp:sp modelId="{4BFC3FA8-9F34-4CE7-AEB3-27A0184E6504}">
      <dsp:nvSpPr>
        <dsp:cNvPr id="0" name=""/>
        <dsp:cNvSpPr/>
      </dsp:nvSpPr>
      <dsp:spPr>
        <a:xfrm>
          <a:off x="6468420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Availability of support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468420" y="2181303"/>
        <a:ext cx="2351075" cy="1410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EE59C-F0D6-4673-94A0-88C1EB7394F0}">
      <dsp:nvSpPr>
        <dsp:cNvPr id="0" name=""/>
        <dsp:cNvSpPr/>
      </dsp:nvSpPr>
      <dsp:spPr>
        <a:xfrm>
          <a:off x="0" y="0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A8AC6-ACDB-4495-B772-AB392B5159E6}">
      <dsp:nvSpPr>
        <dsp:cNvPr id="0" name=""/>
        <dsp:cNvSpPr/>
      </dsp:nvSpPr>
      <dsp:spPr>
        <a:xfrm>
          <a:off x="262638" y="197063"/>
          <a:ext cx="477524" cy="477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D273A-39EF-4B5A-AAD8-C0DB403A300F}">
      <dsp:nvSpPr>
        <dsp:cNvPr id="0" name=""/>
        <dsp:cNvSpPr/>
      </dsp:nvSpPr>
      <dsp:spPr>
        <a:xfrm>
          <a:off x="1002801" y="1713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u="sng" kern="1200" dirty="0">
              <a:latin typeface="Verdana" panose="020B0604030504040204" pitchFamily="34" charset="0"/>
              <a:ea typeface="Verdana" panose="020B0604030504040204" pitchFamily="34" charset="0"/>
            </a:rPr>
            <a:t>Purpose </a:t>
          </a:r>
          <a:r>
            <a:rPr lang="en-GB" sz="2000" i="1" u="sng" kern="12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rPr>
            <a:t></a:t>
          </a:r>
          <a:r>
            <a:rPr lang="en-GB" sz="2000" i="1" u="sng" kern="1200" dirty="0">
              <a:latin typeface="Verdana" panose="020B0604030504040204" pitchFamily="34" charset="0"/>
              <a:ea typeface="Verdana" panose="020B0604030504040204" pitchFamily="34" charset="0"/>
            </a:rPr>
            <a:t> Establish the facts</a:t>
          </a:r>
          <a:endParaRPr lang="en-US" sz="2000" i="1" u="sng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1713"/>
        <a:ext cx="9112748" cy="868226"/>
      </dsp:txXfrm>
    </dsp:sp>
    <dsp:sp modelId="{9850D584-9B04-4A58-BAB4-86F513380D4E}">
      <dsp:nvSpPr>
        <dsp:cNvPr id="0" name=""/>
        <dsp:cNvSpPr/>
      </dsp:nvSpPr>
      <dsp:spPr>
        <a:xfrm>
          <a:off x="0" y="1086995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2A54F-6FC0-493F-B6EF-CB8600ACE499}">
      <dsp:nvSpPr>
        <dsp:cNvPr id="0" name=""/>
        <dsp:cNvSpPr/>
      </dsp:nvSpPr>
      <dsp:spPr>
        <a:xfrm>
          <a:off x="262638" y="1282346"/>
          <a:ext cx="477524" cy="477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65A38-3CC4-4717-977D-4D06CD34D502}">
      <dsp:nvSpPr>
        <dsp:cNvPr id="0" name=""/>
        <dsp:cNvSpPr/>
      </dsp:nvSpPr>
      <dsp:spPr>
        <a:xfrm>
          <a:off x="1002801" y="1086995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Must be reasonable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1086995"/>
        <a:ext cx="9112748" cy="868226"/>
      </dsp:txXfrm>
    </dsp:sp>
    <dsp:sp modelId="{7DEFD202-949E-4968-B2CF-53B8E89B173D}">
      <dsp:nvSpPr>
        <dsp:cNvPr id="0" name=""/>
        <dsp:cNvSpPr/>
      </dsp:nvSpPr>
      <dsp:spPr>
        <a:xfrm>
          <a:off x="0" y="2172278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BB49-F8AC-497B-B0D5-ABE5D5F6B7BE}">
      <dsp:nvSpPr>
        <dsp:cNvPr id="0" name=""/>
        <dsp:cNvSpPr/>
      </dsp:nvSpPr>
      <dsp:spPr>
        <a:xfrm>
          <a:off x="262638" y="2367629"/>
          <a:ext cx="477524" cy="477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7AF86-C503-4488-9140-3BF3352AD8EB}">
      <dsp:nvSpPr>
        <dsp:cNvPr id="0" name=""/>
        <dsp:cNvSpPr/>
      </dsp:nvSpPr>
      <dsp:spPr>
        <a:xfrm>
          <a:off x="1002801" y="2172278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Verdana" panose="020B0604030504040204" pitchFamily="34" charset="0"/>
              <a:ea typeface="Verdana" panose="020B0604030504040204" pitchFamily="34" charset="0"/>
            </a:rPr>
            <a:t>Always be required to some degree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2172278"/>
        <a:ext cx="9112748" cy="868226"/>
      </dsp:txXfrm>
    </dsp:sp>
    <dsp:sp modelId="{98F0EA84-9488-4873-84D1-AD351ACFECB2}">
      <dsp:nvSpPr>
        <dsp:cNvPr id="0" name=""/>
        <dsp:cNvSpPr/>
      </dsp:nvSpPr>
      <dsp:spPr>
        <a:xfrm>
          <a:off x="0" y="3257560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213B3-A12D-45C9-B033-E134ABAECAAF}">
      <dsp:nvSpPr>
        <dsp:cNvPr id="0" name=""/>
        <dsp:cNvSpPr/>
      </dsp:nvSpPr>
      <dsp:spPr>
        <a:xfrm>
          <a:off x="262638" y="3452911"/>
          <a:ext cx="477524" cy="4775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F407-ED00-4C84-A13D-976187E640D9}">
      <dsp:nvSpPr>
        <dsp:cNvPr id="0" name=""/>
        <dsp:cNvSpPr/>
      </dsp:nvSpPr>
      <dsp:spPr>
        <a:xfrm>
          <a:off x="1002801" y="3257560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Covered by the Acas Code of Practice on disciplinary and grievance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02801" y="3257560"/>
        <a:ext cx="9112748" cy="86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6A8-3DC9-4644-805D-36D218C96E9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51DF-E5A0-914A-ACBE-35D3BDBB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51DF-E5A0-914A-ACBE-35D3BDBB9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215" y="2342747"/>
            <a:ext cx="1011458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/>
              <a:t>Presentation title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30A2-3497-9D4C-9455-05EA4E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507-43E9-4E8F-A5AD-DD6AFFDEA1FF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25B-0A13-D243-BC21-BF3429B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3B2B-3B5B-B548-B399-3C83A90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B29F-E9D5-2746-90E4-B644A2EC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631" y="5170146"/>
            <a:ext cx="1380464" cy="13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013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E608-8BF0-6D4B-8757-B3449198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0CFEE-10A2-4E46-9ABD-6679CCF2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262B-49A1-4EA0-97CE-FE936FCB6541}" type="datetime4">
              <a:rPr lang="en-GB" smtClean="0"/>
              <a:t>22 April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B8B2B-1130-3949-A4CB-31E3512D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6814-AA14-C84B-81D9-6F7C1D17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47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5BAE4-2438-FC4D-9685-BB015E53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F75B-591F-4776-BF58-07E676AA3FC5}" type="datetime4">
              <a:rPr lang="en-GB" smtClean="0"/>
              <a:t>22 April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48A37-ECD2-BD42-841B-70591077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31524-613F-094B-800E-41AA7D79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22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E6DE-53A2-0A4A-BDBB-16A71B28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CAE5-71C0-D74C-8616-765FD4FC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EFDE-FFC8-A148-B8FE-E122FF681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7AE14-CCFD-B541-9ACC-FA33B591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7A3C-3C27-4F4D-BB47-C52D88F3563D}" type="datetime4">
              <a:rPr lang="en-GB" smtClean="0"/>
              <a:t>22 April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58672-DEEB-CC44-AB4F-36F8DA2F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291E2-5DCE-6440-B332-3D2E7CAB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3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0F98-EDF7-4F42-9C3A-39FD516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9C0E9-FC58-3447-B0A8-FCB013947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62DB3-E8D3-214B-8679-878EC415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B0764-71D2-6542-8D2F-DCF76270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3052-E86D-495E-A6A6-6B51FBA11F2C}" type="datetime4">
              <a:rPr lang="en-GB" smtClean="0"/>
              <a:t>22 April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707B6-7FB0-8144-A01D-24C05616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DBDC7-4417-3B49-9BC8-1939447C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023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27F8-2780-884C-B830-F8C7DC2F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1AA4B-0096-9A42-A983-27DA97B9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0D90-7B60-BB41-B11B-40FC6C30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8482-1068-4525-9AAD-F5E9CEE103AF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9A1C-49C8-2A40-B21C-42AA47F5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A2597-9035-4941-91AF-5AB86FDC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86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D8CDE-DE91-A543-9A02-CFF049277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17D55-E03D-3F42-855E-1B3AF67DC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78EE-7CC9-E54F-8BE1-89E0E2D8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DE6D-3859-495D-B9E9-C1F08D961632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CC00-D728-B742-9FE7-41222A7C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60A-0476-0146-AE36-30C86AF2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867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49275"/>
            <a:ext cx="10128250" cy="666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BF709FE-98E4-48BB-B63D-DCED8A3213DE}" type="datetime4">
              <a:rPr lang="en-GB" smtClean="0"/>
              <a:t>22 April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1585732"/>
            <a:ext cx="9422034" cy="3819645"/>
          </a:xfrm>
        </p:spPr>
        <p:txBody>
          <a:bodyPr/>
          <a:lstStyle>
            <a:lvl1pPr marL="457200" indent="-457200">
              <a:buClr>
                <a:schemeClr val="bg1"/>
              </a:buCl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GB"/>
              <a:t>sad vsad fsadf sadf asdf asdf sadf sadf sadf asdf sadf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271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2049463"/>
            <a:ext cx="10128250" cy="106961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Divider title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068B4FD-2A42-4882-92E0-FF9C681D27F0}" type="datetime4">
              <a:rPr lang="en-GB" smtClean="0"/>
              <a:t>22 April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3268662"/>
            <a:ext cx="9422034" cy="2540257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Divider sub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462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6776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ACB7-D985-468F-AD7F-C3B530134F63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05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B32479-8A87-6745-A78E-8B5DC368A381}"/>
              </a:ext>
            </a:extLst>
          </p:cNvPr>
          <p:cNvSpPr/>
          <p:nvPr userDrawn="1"/>
        </p:nvSpPr>
        <p:spPr>
          <a:xfrm>
            <a:off x="0" y="0"/>
            <a:ext cx="12192000" cy="5818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549275"/>
            <a:ext cx="10128250" cy="3773343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800" b="0" i="0">
                <a:solidFill>
                  <a:schemeClr val="tx1"/>
                </a:solidFill>
                <a:latin typeface="Cabin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5262-E9D2-4118-8F81-F08797AA084F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AF73D9-AF69-2940-8E3F-6E91B217F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550" y="4738688"/>
            <a:ext cx="10128250" cy="56038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Quote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52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4615-0EEC-9B4F-9590-815A616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034143" cy="138443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7776C-81BB-A545-B0B7-B04BFB1C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77" y="2049463"/>
            <a:ext cx="50638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521BE-539F-7145-AC72-11C5829A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731-D119-44BF-84F8-2530E2F221E5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A12C-FD37-8C40-A589-ABABDD7E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7594-C11F-DE41-9547-9B42DB5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9445C8A-138E-A34A-BA22-CB878266A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0250" y="0"/>
            <a:ext cx="6381750" cy="58213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92418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049463"/>
            <a:ext cx="1065847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30A2-3497-9D4C-9455-05EA4E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A2EF-7154-47CF-BFDA-E98AA08D3020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25B-0A13-D243-BC21-BF3429B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3B2B-3B5B-B548-B399-3C83A90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B29F-E9D5-2746-90E4-B644A2EC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416" y="5170146"/>
            <a:ext cx="1380464" cy="13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03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814-E5C9-DE48-8661-01E10293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D62E-4C19-0343-AD4E-D1C17060F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2049463"/>
            <a:ext cx="10115550" cy="412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981D-96AF-DE45-94B8-2B20E468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713D-7066-47CE-A5D7-461E20607D13}" type="datetime4">
              <a:rPr lang="en-GB" smtClean="0"/>
              <a:t>22 April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8505B-668C-DB4A-AF07-139C9CC3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77F6-B8E2-7345-976A-1A9E00E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07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D819-94A6-8C4D-A952-62471964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0C3DC-14D1-044C-BCF9-7553583F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3381C-BA51-8241-AC28-28384ADFD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EB55A-CD9C-864E-BCB9-330526757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9DF10-8871-7D4C-81EF-9EBCA5309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6D404-A6A4-5849-AD8A-25DDF90B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E1C-8BAB-42B6-B8BA-818F6987D912}" type="datetime4">
              <a:rPr lang="en-GB" smtClean="0"/>
              <a:t>22 April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49EED-33F5-3149-9796-BC198975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62FBF-94A9-0441-AA12-5C13CAF7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15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DEF493-C497-A44E-ACC8-B9132F71B11C}"/>
              </a:ext>
            </a:extLst>
          </p:cNvPr>
          <p:cNvSpPr/>
          <p:nvPr userDrawn="1"/>
        </p:nvSpPr>
        <p:spPr>
          <a:xfrm>
            <a:off x="0" y="5814391"/>
            <a:ext cx="12192000" cy="104360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27AA-4C70-9A4B-AFCE-3951A7F9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1276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5219E-BBB3-8243-8A1E-D507D600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50" y="2054844"/>
            <a:ext cx="10128250" cy="369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B9DE-E213-5749-8502-960E1A765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3439" y="6311900"/>
            <a:ext cx="1417738" cy="238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pPr algn="r"/>
            <a:fld id="{D7CA8B85-6189-4EF1-BD75-DB9F238B6FCB}" type="datetime4">
              <a:rPr lang="en-GB" smtClean="0"/>
              <a:t>22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209BC-9763-8E4E-ABF8-66ED9AC48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9215" y="6004472"/>
            <a:ext cx="4114800" cy="595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Cabin" pitchFamily="2" charset="77"/>
              </a:defRPr>
            </a:lvl1pPr>
          </a:lstStyle>
          <a:p>
            <a:r>
              <a:rPr lang="en-GB"/>
              <a:t>An overview of the disciplinary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F4F8-1736-1347-A11C-D0750902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0312"/>
            <a:ext cx="503238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C4FEE-37DD-9644-ACB6-163BB3770E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11112" y="6043610"/>
            <a:ext cx="493615" cy="484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B32B1-4313-C045-8532-965C9A2C02C1}"/>
              </a:ext>
            </a:extLst>
          </p:cNvPr>
          <p:cNvCxnSpPr/>
          <p:nvPr userDrawn="1"/>
        </p:nvCxnSpPr>
        <p:spPr>
          <a:xfrm flipH="1">
            <a:off x="11343968" y="6261152"/>
            <a:ext cx="0" cy="289271"/>
          </a:xfrm>
          <a:prstGeom prst="line">
            <a:avLst/>
          </a:prstGeom>
          <a:ln>
            <a:solidFill>
              <a:srgbClr val="CD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bin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b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b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b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2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pos="7605">
          <p15:clr>
            <a:srgbClr val="F26B43"/>
          </p15:clr>
        </p15:guide>
        <p15:guide id="5" pos="7469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4269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51">
          <p15:clr>
            <a:srgbClr val="F26B43"/>
          </p15:clr>
        </p15:guide>
        <p15:guide id="10" pos="7160">
          <p15:clr>
            <a:srgbClr val="F26B43"/>
          </p15:clr>
        </p15:guide>
        <p15:guide id="11" pos="780">
          <p15:clr>
            <a:srgbClr val="F26B43"/>
          </p15:clr>
        </p15:guide>
        <p15:guide id="12" orient="horz" pos="12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kettlong.co.uk/chatterbox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248-DD73-D547-B24E-F4DE9B1CB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35" y="2872378"/>
            <a:ext cx="10982291" cy="1348973"/>
          </a:xfrm>
        </p:spPr>
        <p:txBody>
          <a:bodyPr anchor="b">
            <a:normAutofit fontScale="90000"/>
          </a:bodyPr>
          <a:lstStyle/>
          <a:p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br>
              <a:rPr lang="en-US" sz="1700" dirty="0"/>
            </a:br>
            <a:br>
              <a:rPr lang="en-GB" sz="1700" b="1" dirty="0">
                <a:effectLst/>
              </a:rPr>
            </a:br>
            <a:br>
              <a:rPr lang="en-GB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conjunction with </a:t>
            </a:r>
            <a:r>
              <a:rPr lang="en-GB" sz="31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Casanovas Recruitment Solutions</a:t>
            </a:r>
            <a:br>
              <a:rPr lang="en-GB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1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Julie Temple </a:t>
            </a:r>
            <a:r>
              <a:rPr lang="en-GB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GB" sz="31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Karen Morovic</a:t>
            </a:r>
            <a:endParaRPr lang="en-US" sz="3100" dirty="0"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E4374-D410-4621-9357-C6A079B6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32" y="5023108"/>
            <a:ext cx="7448550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E4783-B647-B017-76AE-5D94FE55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33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248-DD73-D547-B24E-F4DE9B1CB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Disciplinary appeals – </a:t>
            </a:r>
            <a:b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a way to correct </a:t>
            </a:r>
            <a:b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past mistakes?</a:t>
            </a:r>
          </a:p>
        </p:txBody>
      </p:sp>
    </p:spTree>
    <p:extLst>
      <p:ext uri="{BB962C8B-B14F-4D97-AF65-F5344CB8AC3E}">
        <p14:creationId xmlns:p14="http://schemas.microsoft.com/office/powerpoint/2010/main" val="3867504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CDAE-99DB-5645-ADA7-BC347009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Key 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E1E9F-74EE-564E-8CB7-5D3F04F3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062BB1-CF53-7D4C-ADFF-2B2A35EDE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49" y="2049462"/>
            <a:ext cx="7819689" cy="298291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Consider appeal grounds carefully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Have mistakes been made?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Rehearing or reconsideration?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0E0C990-11EF-1292-95FB-4DBCACEA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D1F67-6EE6-BCEF-9F95-9B2C36E0DD90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28010275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2CD0-EB97-1D4A-B518-7E6416B3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33" y="441712"/>
            <a:ext cx="10764424" cy="703312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Khan v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Stripestar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 Ltd [2016]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AD20E-01D7-5640-95D9-F4519BFA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720" y="1483406"/>
            <a:ext cx="9479909" cy="3552684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>
                <a:latin typeface="Verdana" panose="020B0604030504040204" pitchFamily="34" charset="0"/>
                <a:ea typeface="Verdana" panose="020B0604030504040204" pitchFamily="34" charset="0"/>
              </a:rPr>
              <a:t>Making use of an appeal to correct failings in the disciplinary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employee was dismissed following a disciplinary hearing that lasted around six minutes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appeal manager suspended the hearing to investigate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investigation was full and thorough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dismissal stood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employee unsuccessfully claimed unfair dismissal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disciplinary process can be where the appeal process is thorough and reasonably conducted and there is sufficient evidence of gross misconduct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D2C0-3C3B-094F-A8AF-467BFED6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12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E80C4-694E-5325-B7B5-263120DF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1474B-61DA-B012-D050-FEB626100F1C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24765973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025" y="1492194"/>
            <a:ext cx="10658475" cy="4127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Summary dismissal 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Appeal and initially requests reinstatement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Later requested apology and compensation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Appeal upheld and reinstatement with a final written warning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Employee not return to work and dismissed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Claim based on original dismissal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Successful appeal meant the dismissal vanished</a:t>
            </a:r>
          </a:p>
          <a:p>
            <a:pPr>
              <a:lnSpc>
                <a:spcPct val="110000"/>
              </a:lnSpc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FC9AFC-740C-FD60-5A54-6EC466F3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800554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Marangakis</a:t>
            </a:r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</a:rPr>
              <a:t> v Iceland Foods Limited [2022]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ACF3BBE-6639-7F27-F535-4811379E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86292-8F1E-44DD-F1C8-529AA6E83B1D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31501615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54" y="146504"/>
            <a:ext cx="10671175" cy="12763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</a:rPr>
              <a:t>Collins v ILC Manchester Ltd t/a International Learning College [2012]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542340"/>
            <a:ext cx="10115550" cy="41275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Always remember the statutory right to be accompanied: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The employee had been employed for two months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Called to a meeting 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The employee requested a companion and asked for adjournment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This was refused and he was dismissed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The employee was awarded one week’s pay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14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51A5F-17DF-6AB6-1906-2B5D6D75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D7299-757E-8269-9B3C-0537E27490CF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30673249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15</a:t>
            </a:fld>
            <a:endParaRPr lang="en-US" sz="10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70C63B-09FF-42B4-8205-466454AA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677641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</a:rPr>
              <a:t>BLHR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C9A978F-8A7E-44CE-8D2B-5E5D55C6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99" y="0"/>
            <a:ext cx="5840501" cy="5845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BF657-6F56-483B-A0FD-F2596F33128C}"/>
              </a:ext>
            </a:extLst>
          </p:cNvPr>
          <p:cNvSpPr txBox="1"/>
          <p:nvPr/>
        </p:nvSpPr>
        <p:spPr>
          <a:xfrm>
            <a:off x="695325" y="1620504"/>
            <a:ext cx="5145177" cy="371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Need a one stop shop HR and employment law solution? Or do you just want to pick and mix from our services what you need…when you need it?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Let’s talk!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Visit the link below to find out what the BLHR Employment team can do for you.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www.birkettlong.co.uk/chatterbox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AE98D69-3544-3BD2-51D5-281953EE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GB" sz="160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ED670-9CA6-4CE3-A407-19FB4AEB00E5}"/>
              </a:ext>
            </a:extLst>
          </p:cNvPr>
          <p:cNvSpPr txBox="1"/>
          <p:nvPr/>
        </p:nvSpPr>
        <p:spPr>
          <a:xfrm>
            <a:off x="9933409" y="6280518"/>
            <a:ext cx="151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607249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F6A21-5E08-4AFF-BCC4-F9C16053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0EFA9-9393-483D-9EB1-0F9651B2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5" y="2107891"/>
            <a:ext cx="961644" cy="321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7BBF79-1BA0-4EFA-84DD-FD4942DF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16" y="1338834"/>
            <a:ext cx="2095500" cy="4180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F2FA1-2590-4859-81E9-2EC3DD932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16" y="2582648"/>
            <a:ext cx="563880" cy="3345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4DA9E3-5B29-4586-BB62-866D7AD6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736" y="1634689"/>
            <a:ext cx="1592580" cy="4038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8D5BF4-A9F7-4D11-B224-76E68F2368D2}"/>
              </a:ext>
            </a:extLst>
          </p:cNvPr>
          <p:cNvSpPr txBox="1"/>
          <p:nvPr/>
        </p:nvSpPr>
        <p:spPr>
          <a:xfrm>
            <a:off x="7201959" y="646336"/>
            <a:ext cx="497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us know what you think! Please follow the QR code to complete a short survey: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53D53-BF37-0986-5F17-2802378F1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795" y="2107891"/>
            <a:ext cx="3383215" cy="3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89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32E777-E642-5932-4B03-6A7B2FAA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049463"/>
            <a:ext cx="10128250" cy="1069610"/>
          </a:xfrm>
        </p:spPr>
        <p:txBody>
          <a:bodyPr/>
          <a:lstStyle/>
          <a:p>
            <a:r>
              <a:rPr lang="en-US" sz="4000" b="1">
                <a:latin typeface="Verdana" panose="020B0604030504040204" pitchFamily="34" charset="0"/>
                <a:ea typeface="Verdana" panose="020B0604030504040204" pitchFamily="34" charset="0"/>
              </a:rPr>
              <a:t>Breakout groups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3545B02-3F62-6BB5-A273-29368EEBF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3268662"/>
            <a:ext cx="9422034" cy="25402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Disciplinary invite letter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Disciplinary hearing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Disciplinary appeal invite letter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58015-B3EA-57D4-7019-F975561B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91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908F-82C3-449A-A3FD-7CF7A279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22" y="1602252"/>
            <a:ext cx="10128250" cy="1069610"/>
          </a:xfrm>
        </p:spPr>
        <p:txBody>
          <a:bodyPr/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Birkett Long is going green! Please help support our NetZero initiative and use the following link to access the notes/slides from today: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AC2C-16B0-48C8-9F00-7FA0DF55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18</a:t>
            </a:fld>
            <a:endParaRPr lang="en-US"/>
          </a:p>
        </p:txBody>
      </p:sp>
      <p:pic>
        <p:nvPicPr>
          <p:cNvPr id="13" name="Graphic 12" descr="Open hand with plant outline">
            <a:extLst>
              <a:ext uri="{FF2B5EF4-FFF2-40B4-BE49-F238E27FC236}">
                <a16:creationId xmlns:a16="http://schemas.microsoft.com/office/drawing/2014/main" id="{428EC7F8-AD9C-40F7-9EF0-69E88B2BE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9282" y="2663210"/>
            <a:ext cx="2390383" cy="2390383"/>
          </a:xfrm>
          <a:prstGeom prst="rect">
            <a:avLst/>
          </a:prstGeom>
        </p:spPr>
      </p:pic>
      <p:pic>
        <p:nvPicPr>
          <p:cNvPr id="15" name="Graphic 14" descr="Recycle outline">
            <a:extLst>
              <a:ext uri="{FF2B5EF4-FFF2-40B4-BE49-F238E27FC236}">
                <a16:creationId xmlns:a16="http://schemas.microsoft.com/office/drawing/2014/main" id="{619F001E-A56A-4A6D-9671-CCB25523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4119" y="4580431"/>
            <a:ext cx="1606826" cy="1606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561D9-FEFC-07FF-AD60-2A1E8926E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719" y="2943631"/>
            <a:ext cx="2799527" cy="27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04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716BD8-A071-8383-D7CE-9F6EEE70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215" y="2342747"/>
            <a:ext cx="10114585" cy="1348973"/>
          </a:xfrm>
        </p:spPr>
        <p:txBody>
          <a:bodyPr/>
          <a:lstStyle/>
          <a:p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290671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6DF-2065-4D32-ACE0-2729F475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9A798-E2B6-4746-860B-F9CA9E0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000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847B3-5E87-4D59-AEF3-4B4F753B1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Welcome and introductions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Case law review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Breakout group session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Feedback from groups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Questions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8AEBFA8-EC15-4882-96E8-0F3BB588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B07D3-DF19-4EBF-8B3F-02896238B9F1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504788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396C-DE2D-A54C-8144-8A55F479F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44289"/>
            <a:ext cx="10658475" cy="134897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FFF6F-2C4E-2626-57EC-56CB85AF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292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714F12-ABE9-BC26-8704-7763607F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4" y="82389"/>
            <a:ext cx="7313130" cy="86971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What is a disciplinary?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D6C48-28FC-44B3-9C09-9D77A147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A916E69-1A20-52F4-0225-635F62AF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296B0-3B06-A166-DF53-44F3FBB8150B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567D82-582E-D11E-BCE6-A05D302F7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710342"/>
              </p:ext>
            </p:extLst>
          </p:nvPr>
        </p:nvGraphicFramePr>
        <p:xfrm>
          <a:off x="1959429" y="1258785"/>
          <a:ext cx="6918036" cy="391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B9C8EBA-D1BB-D53B-E588-E990BDA05BA3}"/>
              </a:ext>
            </a:extLst>
          </p:cNvPr>
          <p:cNvSpPr txBox="1"/>
          <p:nvPr/>
        </p:nvSpPr>
        <p:spPr>
          <a:xfrm>
            <a:off x="2902950" y="4506088"/>
            <a:ext cx="503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procedure to address conduct or performance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091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83798-C603-4EE1-A076-4D81E4A8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00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B75111C-624B-4D1E-8EC6-0F6B84CCC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216193"/>
              </p:ext>
            </p:extLst>
          </p:nvPr>
        </p:nvGraphicFramePr>
        <p:xfrm>
          <a:off x="558140" y="156781"/>
          <a:ext cx="10795660" cy="555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A0FE84-4C6D-4BF6-82A3-BFFDA3415C77}"/>
              </a:ext>
            </a:extLst>
          </p:cNvPr>
          <p:cNvSpPr txBox="1"/>
          <p:nvPr/>
        </p:nvSpPr>
        <p:spPr>
          <a:xfrm>
            <a:off x="357708" y="258417"/>
            <a:ext cx="93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The disciplinary process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EE7259B-47DF-878F-B55F-1549B82D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CB0E9-50D3-14B1-A2D2-75BCEE6EEAEB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1971472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F3FC-69A0-48D4-9739-52ED0CAB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75" y="454370"/>
            <a:ext cx="10671175" cy="865176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Initial considerations on a </a:t>
            </a:r>
            <a:b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disciplinary process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91CF-3D7D-4612-B5DA-E3550171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8C2B3F9-5C1C-C821-292E-644B997F28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9019209"/>
              </p:ext>
            </p:extLst>
          </p:nvPr>
        </p:nvGraphicFramePr>
        <p:xfrm>
          <a:off x="1238250" y="1885762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phic 13" descr="Clipboard Checked with solid fill">
            <a:extLst>
              <a:ext uri="{FF2B5EF4-FFF2-40B4-BE49-F238E27FC236}">
                <a16:creationId xmlns:a16="http://schemas.microsoft.com/office/drawing/2014/main" id="{70841B67-128B-4156-A246-940B706E1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2760" y="300483"/>
            <a:ext cx="1665248" cy="1665248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5D65B0-8E84-0177-87EB-1745FF32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E55C7-2D4B-7BE0-F1E8-93F466564058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42173697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99D6-8EEA-49ED-9C14-8460BBC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53" y="242223"/>
            <a:ext cx="10843219" cy="724804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Suspension?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0367-6ADE-49BE-A931-D9C637B3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fontScale="97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5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0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A25AA-DFB3-4203-80FE-36366F8AE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666" y="1519122"/>
            <a:ext cx="10115550" cy="4127500"/>
          </a:xfrm>
        </p:spPr>
        <p:txBody>
          <a:bodyPr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Not knee jerk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Appropriate in serious misconduct or incompetence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Continued presence make an investigation difficult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Working relations broken down 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On full pay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Confirm in writing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5F4C4C1-00BE-6620-BD59-30E2E59C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1601A-A829-943D-D8CE-193EA5F6FBEE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19470284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BC77-C8C1-4DED-9581-3022D1EB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46" y="221193"/>
            <a:ext cx="10671175" cy="859630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Disciplinary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DCB68-038A-4FEF-A05C-81AA71A2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6C1DDEF-1E29-3435-2C28-1714C7698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815003"/>
              </p:ext>
            </p:extLst>
          </p:nvPr>
        </p:nvGraphicFramePr>
        <p:xfrm>
          <a:off x="1239215" y="1515981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0507E3B-2A88-D4AA-7F80-F372BC1C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5060A-30CD-E246-24E2-8DEAC7532A9B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974321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EE2-012B-4BCC-A65C-0CEC6DE5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258417"/>
            <a:ext cx="10671175" cy="844329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Disciplinary hearing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5AF8B-D4C5-44CC-9744-DC8E7BAFA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25" y="1461720"/>
            <a:ext cx="101155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u="sng" dirty="0">
                <a:latin typeface="Verdana" panose="020B0604030504040204" pitchFamily="34" charset="0"/>
                <a:ea typeface="Verdana" panose="020B0604030504040204" pitchFamily="34" charset="0"/>
              </a:rPr>
              <a:t>Purpose </a:t>
            </a:r>
            <a:r>
              <a:rPr lang="en-GB" sz="2000" i="1" u="sng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GB" sz="2000" i="1" u="sng" dirty="0">
                <a:latin typeface="Verdana" panose="020B0604030504040204" pitchFamily="34" charset="0"/>
                <a:ea typeface="Verdana" panose="020B0604030504040204" pitchFamily="34" charset="0"/>
              </a:rPr>
              <a:t> decide whether the disciplinary allegations are well founded and, if so, decide sanction </a:t>
            </a:r>
          </a:p>
          <a:p>
            <a:pPr marL="0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During the disciplinary meeting: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Summarise the allegations 	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Give individual an opportunity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	ask questions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	present their version and produce evidence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Summarise the discussions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Give the individual the chance to clarify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12DD0-B546-4CEF-B2BE-1A0DCD8B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000"/>
          </a:p>
        </p:txBody>
      </p:sp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2DFA81D1-BCDD-4F5F-B84B-F6D538B1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805" y="1836165"/>
            <a:ext cx="1870364" cy="187036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4F47A03-BB57-75F2-BCCD-84C4BE9D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9D82A-BA56-1C2A-48DD-57541A1B436F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41730611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7749-D7CF-426A-AC98-A1D6EBFD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82" y="740893"/>
            <a:ext cx="5253491" cy="455427"/>
          </a:xfrm>
        </p:spPr>
        <p:txBody>
          <a:bodyPr anchor="b">
            <a:no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Disciplinary outcome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9749CB-D694-B045-B838-99BEB554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82" y="1282934"/>
            <a:ext cx="5345380" cy="4292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Adjourn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Two considerations: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the disciplinary allegations founded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so, what should be the sanction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Decision communicated/confirmed in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Inform right to appeal </a:t>
            </a:r>
            <a:endParaRPr lang="en-US" sz="17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C3C2D-49C4-4C64-B9C6-F6D5C205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/>
          </a:p>
        </p:txBody>
      </p:sp>
      <p:pic>
        <p:nvPicPr>
          <p:cNvPr id="9" name="Picture 7" descr="Pen placed on top of a signature line">
            <a:extLst>
              <a:ext uri="{FF2B5EF4-FFF2-40B4-BE49-F238E27FC236}">
                <a16:creationId xmlns:a16="http://schemas.microsoft.com/office/drawing/2014/main" id="{0045E804-BF2C-F1EA-9C6E-CBF27D6EDF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13" r="13412" b="1"/>
          <a:stretch>
            <a:fillRect/>
          </a:stretch>
        </p:blipFill>
        <p:spPr>
          <a:xfrm>
            <a:off x="5810250" y="10"/>
            <a:ext cx="6381750" cy="5821353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9B0C473-D0AA-23FB-9A02-CE85F7C8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495" y="6012756"/>
            <a:ext cx="5488128" cy="595111"/>
          </a:xfrm>
        </p:spPr>
        <p:txBody>
          <a:bodyPr/>
          <a:lstStyle/>
          <a:p>
            <a:r>
              <a:rPr lang="en-US" sz="1600" dirty="0">
                <a:solidFill>
                  <a:srgbClr val="CDCE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overview of the disciplinary process</a:t>
            </a:r>
            <a:endParaRPr lang="en-US" sz="1600" dirty="0">
              <a:solidFill>
                <a:schemeClr val="bg1"/>
              </a:solidFill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E9C0E-6012-39BA-0953-2C6E6FF9F8C4}"/>
              </a:ext>
            </a:extLst>
          </p:cNvPr>
          <p:cNvSpPr txBox="1"/>
          <p:nvPr/>
        </p:nvSpPr>
        <p:spPr>
          <a:xfrm>
            <a:off x="9933409" y="6078639"/>
            <a:ext cx="151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April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May 2024</a:t>
            </a:r>
          </a:p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June 2024</a:t>
            </a:r>
          </a:p>
        </p:txBody>
      </p:sp>
    </p:spTree>
    <p:extLst>
      <p:ext uri="{BB962C8B-B14F-4D97-AF65-F5344CB8AC3E}">
        <p14:creationId xmlns:p14="http://schemas.microsoft.com/office/powerpoint/2010/main" val="7831166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2621.0"/>
  <p:tag name="AS_RELEASE_DATE" val="2023.04.14"/>
  <p:tag name="AS_TITLE" val="Aspose.Slides for .NET 4.0 Client Profile"/>
  <p:tag name="AS_VERSION" val="23.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1D1D1B"/>
      </a:dk1>
      <a:lt1>
        <a:srgbClr val="FFFFFF"/>
      </a:lt1>
      <a:dk2>
        <a:srgbClr val="1D1D1B"/>
      </a:dk2>
      <a:lt2>
        <a:srgbClr val="E7E6E6"/>
      </a:lt2>
      <a:accent1>
        <a:srgbClr val="CDCE00"/>
      </a:accent1>
      <a:accent2>
        <a:srgbClr val="F19F41"/>
      </a:accent2>
      <a:accent3>
        <a:srgbClr val="AA92C3"/>
      </a:accent3>
      <a:accent4>
        <a:srgbClr val="7AB2B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 Template 03" id="{F90DD6DF-8A21-0149-BF3A-A6D26616F56C}" vid="{3EE15E9C-B1AD-BB46-8A41-8A9AB43547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Widescreen</PresentationFormat>
  <Paragraphs>175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Verdana</vt:lpstr>
      <vt:lpstr>Cabin Medium</vt:lpstr>
      <vt:lpstr>Wingdings</vt:lpstr>
      <vt:lpstr>Arial</vt:lpstr>
      <vt:lpstr>Cabin</vt:lpstr>
      <vt:lpstr>Calibri</vt:lpstr>
      <vt:lpstr>Office Theme</vt:lpstr>
      <vt:lpstr>An overview of the disciplinary process   in conjunction with Casanovas Recruitment Solutions  Julie Temple and Karen Morovic</vt:lpstr>
      <vt:lpstr>Agenda</vt:lpstr>
      <vt:lpstr>What is a disciplinary?</vt:lpstr>
      <vt:lpstr>PowerPoint Presentation</vt:lpstr>
      <vt:lpstr>Initial considerations on a  disciplinary process </vt:lpstr>
      <vt:lpstr>Suspension?</vt:lpstr>
      <vt:lpstr>Disciplinary investigation</vt:lpstr>
      <vt:lpstr>Disciplinary hearing</vt:lpstr>
      <vt:lpstr>Disciplinary outcome</vt:lpstr>
      <vt:lpstr>Disciplinary appeals –  a way to correct  past mistakes?</vt:lpstr>
      <vt:lpstr>Key points</vt:lpstr>
      <vt:lpstr>Khan v Stripestar Ltd [2016]</vt:lpstr>
      <vt:lpstr>Marangakis v Iceland Foods Limited [2022]</vt:lpstr>
      <vt:lpstr>Collins v ILC Manchester Ltd t/a International Learning College [2012]</vt:lpstr>
      <vt:lpstr>BLHR</vt:lpstr>
      <vt:lpstr>PowerPoint Presentation</vt:lpstr>
      <vt:lpstr>Breakout groups</vt:lpstr>
      <vt:lpstr>Birkett Long is going green! Please help support our NetZero initiative and use the following link to access the notes/slides from today: </vt:lpstr>
      <vt:lpstr>Questions?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grievance process   in conjunction with Casanovas Recruitment Solutions Rianna Billington Purvis &amp; Karen Morovic</dc:title>
  <dc:creator>Rianna Billington Purvis</dc:creator>
  <cp:lastModifiedBy>Anna Ward</cp:lastModifiedBy>
  <cp:revision>12</cp:revision>
  <dcterms:created xsi:type="dcterms:W3CDTF">2023-10-17T09:55:50Z</dcterms:created>
  <dcterms:modified xsi:type="dcterms:W3CDTF">2024-04-22T13:45:06Z</dcterms:modified>
</cp:coreProperties>
</file>